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1"/>
  </p:sldMasterIdLst>
  <p:notesMasterIdLst>
    <p:notesMasterId r:id="rId12"/>
  </p:notesMasterIdLst>
  <p:handoutMasterIdLst>
    <p:handoutMasterId r:id="rId13"/>
  </p:handoutMasterIdLst>
  <p:sldIdLst>
    <p:sldId id="475" r:id="rId2"/>
    <p:sldId id="486" r:id="rId3"/>
    <p:sldId id="492" r:id="rId4"/>
    <p:sldId id="487" r:id="rId5"/>
    <p:sldId id="490" r:id="rId6"/>
    <p:sldId id="480" r:id="rId7"/>
    <p:sldId id="473" r:id="rId8"/>
    <p:sldId id="483" r:id="rId9"/>
    <p:sldId id="484" r:id="rId10"/>
    <p:sldId id="488" r:id="rId11"/>
  </p:sldIdLst>
  <p:sldSz cx="9144000" cy="6858000" type="screen4x3"/>
  <p:notesSz cx="6858000" cy="9144000"/>
  <p:defaultTextStyle>
    <a:defPPr>
      <a:defRPr lang="en-US"/>
    </a:defPPr>
    <a:lvl1pPr algn="ctr" rtl="0" fontAlgn="base">
      <a:spcBef>
        <a:spcPct val="0"/>
      </a:spcBef>
      <a:spcAft>
        <a:spcPct val="0"/>
      </a:spcAft>
      <a:defRPr sz="2400" kern="1200">
        <a:solidFill>
          <a:schemeClr val="tx2"/>
        </a:solidFill>
        <a:latin typeface="Times New Roman" pitchFamily="-109" charset="0"/>
        <a:ea typeface="+mn-ea"/>
        <a:cs typeface="+mn-cs"/>
      </a:defRPr>
    </a:lvl1pPr>
    <a:lvl2pPr marL="457200" algn="ctr" rtl="0" fontAlgn="base">
      <a:spcBef>
        <a:spcPct val="0"/>
      </a:spcBef>
      <a:spcAft>
        <a:spcPct val="0"/>
      </a:spcAft>
      <a:defRPr sz="2400" kern="1200">
        <a:solidFill>
          <a:schemeClr val="tx2"/>
        </a:solidFill>
        <a:latin typeface="Times New Roman" pitchFamily="-109" charset="0"/>
        <a:ea typeface="+mn-ea"/>
        <a:cs typeface="+mn-cs"/>
      </a:defRPr>
    </a:lvl2pPr>
    <a:lvl3pPr marL="914400" algn="ctr" rtl="0" fontAlgn="base">
      <a:spcBef>
        <a:spcPct val="0"/>
      </a:spcBef>
      <a:spcAft>
        <a:spcPct val="0"/>
      </a:spcAft>
      <a:defRPr sz="2400" kern="1200">
        <a:solidFill>
          <a:schemeClr val="tx2"/>
        </a:solidFill>
        <a:latin typeface="Times New Roman" pitchFamily="-109" charset="0"/>
        <a:ea typeface="+mn-ea"/>
        <a:cs typeface="+mn-cs"/>
      </a:defRPr>
    </a:lvl3pPr>
    <a:lvl4pPr marL="1371600" algn="ctr" rtl="0" fontAlgn="base">
      <a:spcBef>
        <a:spcPct val="0"/>
      </a:spcBef>
      <a:spcAft>
        <a:spcPct val="0"/>
      </a:spcAft>
      <a:defRPr sz="2400" kern="1200">
        <a:solidFill>
          <a:schemeClr val="tx2"/>
        </a:solidFill>
        <a:latin typeface="Times New Roman" pitchFamily="-109" charset="0"/>
        <a:ea typeface="+mn-ea"/>
        <a:cs typeface="+mn-cs"/>
      </a:defRPr>
    </a:lvl4pPr>
    <a:lvl5pPr marL="1828800" algn="ctr" rtl="0" fontAlgn="base">
      <a:spcBef>
        <a:spcPct val="0"/>
      </a:spcBef>
      <a:spcAft>
        <a:spcPct val="0"/>
      </a:spcAft>
      <a:defRPr sz="2400" kern="1200">
        <a:solidFill>
          <a:schemeClr val="tx2"/>
        </a:solidFill>
        <a:latin typeface="Times New Roman" pitchFamily="-109" charset="0"/>
        <a:ea typeface="+mn-ea"/>
        <a:cs typeface="+mn-cs"/>
      </a:defRPr>
    </a:lvl5pPr>
    <a:lvl6pPr marL="2286000" algn="l" defTabSz="457200" rtl="0" eaLnBrk="1" latinLnBrk="0" hangingPunct="1">
      <a:defRPr sz="2400" kern="1200">
        <a:solidFill>
          <a:schemeClr val="tx2"/>
        </a:solidFill>
        <a:latin typeface="Times New Roman" pitchFamily="-109" charset="0"/>
        <a:ea typeface="+mn-ea"/>
        <a:cs typeface="+mn-cs"/>
      </a:defRPr>
    </a:lvl6pPr>
    <a:lvl7pPr marL="2743200" algn="l" defTabSz="457200" rtl="0" eaLnBrk="1" latinLnBrk="0" hangingPunct="1">
      <a:defRPr sz="2400" kern="1200">
        <a:solidFill>
          <a:schemeClr val="tx2"/>
        </a:solidFill>
        <a:latin typeface="Times New Roman" pitchFamily="-109" charset="0"/>
        <a:ea typeface="+mn-ea"/>
        <a:cs typeface="+mn-cs"/>
      </a:defRPr>
    </a:lvl7pPr>
    <a:lvl8pPr marL="3200400" algn="l" defTabSz="457200" rtl="0" eaLnBrk="1" latinLnBrk="0" hangingPunct="1">
      <a:defRPr sz="2400" kern="1200">
        <a:solidFill>
          <a:schemeClr val="tx2"/>
        </a:solidFill>
        <a:latin typeface="Times New Roman" pitchFamily="-109" charset="0"/>
        <a:ea typeface="+mn-ea"/>
        <a:cs typeface="+mn-cs"/>
      </a:defRPr>
    </a:lvl8pPr>
    <a:lvl9pPr marL="3657600" algn="l" defTabSz="457200" rtl="0" eaLnBrk="1" latinLnBrk="0" hangingPunct="1">
      <a:defRPr sz="2400" kern="1200">
        <a:solidFill>
          <a:schemeClr val="tx2"/>
        </a:solidFill>
        <a:latin typeface="Times New Roman" pitchFamily="-109"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873" autoAdjust="0"/>
  </p:normalViewPr>
  <p:slideViewPr>
    <p:cSldViewPr>
      <p:cViewPr varScale="1">
        <p:scale>
          <a:sx n="95" d="100"/>
          <a:sy n="95" d="100"/>
        </p:scale>
        <p:origin x="-1656"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pitchFamily="-109" charset="0"/>
              </a:defRPr>
            </a:lvl1pPr>
          </a:lstStyle>
          <a:p>
            <a:endParaRPr lang="en-US"/>
          </a:p>
        </p:txBody>
      </p:sp>
      <p:sp>
        <p:nvSpPr>
          <p:cNvPr id="6861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pitchFamily="-109" charset="0"/>
              </a:defRPr>
            </a:lvl1pPr>
          </a:lstStyle>
          <a:p>
            <a:fld id="{66D9E0F6-A4EA-4C47-B19D-EB6359D22E57}" type="datetime1">
              <a:rPr lang="en-US"/>
              <a:pPr/>
              <a:t>9/9/13</a:t>
            </a:fld>
            <a:endParaRPr lang="en-US"/>
          </a:p>
        </p:txBody>
      </p:sp>
      <p:sp>
        <p:nvSpPr>
          <p:cNvPr id="6861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pitchFamily="-109" charset="0"/>
              </a:defRPr>
            </a:lvl1pPr>
          </a:lstStyle>
          <a:p>
            <a:endParaRPr lang="en-US"/>
          </a:p>
        </p:txBody>
      </p:sp>
      <p:sp>
        <p:nvSpPr>
          <p:cNvPr id="6861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pitchFamily="-109" charset="0"/>
              </a:defRPr>
            </a:lvl1pPr>
          </a:lstStyle>
          <a:p>
            <a:fld id="{27CF8092-F935-EF4C-A3F7-23F11C9DF28F}" type="slidenum">
              <a:rPr lang="en-US"/>
              <a:pPr/>
              <a:t>‹#›</a:t>
            </a:fld>
            <a:endParaRPr lang="en-US"/>
          </a:p>
        </p:txBody>
      </p:sp>
    </p:spTree>
    <p:extLst>
      <p:ext uri="{BB962C8B-B14F-4D97-AF65-F5344CB8AC3E}">
        <p14:creationId xmlns:p14="http://schemas.microsoft.com/office/powerpoint/2010/main" val="28194210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pitchFamily="-109" charset="0"/>
              </a:defRPr>
            </a:lvl1pPr>
          </a:lstStyle>
          <a:p>
            <a:endParaRPr lang="en-US"/>
          </a:p>
        </p:txBody>
      </p:sp>
      <p:sp>
        <p:nvSpPr>
          <p:cNvPr id="675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pitchFamily="-109" charset="0"/>
              </a:defRPr>
            </a:lvl1pPr>
          </a:lstStyle>
          <a:p>
            <a:fld id="{0DEA8934-14DF-6840-9768-B0AA7439346A}" type="datetime1">
              <a:rPr lang="en-US"/>
              <a:pPr/>
              <a:t>9/9/13</a:t>
            </a:fld>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75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75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pitchFamily="-109" charset="0"/>
              </a:defRPr>
            </a:lvl1pPr>
          </a:lstStyle>
          <a:p>
            <a:endParaRPr lang="en-US"/>
          </a:p>
        </p:txBody>
      </p:sp>
      <p:sp>
        <p:nvSpPr>
          <p:cNvPr id="675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pitchFamily="-109" charset="0"/>
              </a:defRPr>
            </a:lvl1pPr>
          </a:lstStyle>
          <a:p>
            <a:fld id="{B76BD45D-64A2-8D42-8E35-4C2F1EBF4F80}" type="slidenum">
              <a:rPr lang="en-US"/>
              <a:pPr/>
              <a:t>‹#›</a:t>
            </a:fld>
            <a:endParaRPr lang="en-US"/>
          </a:p>
        </p:txBody>
      </p:sp>
    </p:spTree>
    <p:extLst>
      <p:ext uri="{BB962C8B-B14F-4D97-AF65-F5344CB8AC3E}">
        <p14:creationId xmlns:p14="http://schemas.microsoft.com/office/powerpoint/2010/main" val="3081760790"/>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ＭＳ Ｐゴシック" pitchFamily="76" charset="-128"/>
      </a:defRPr>
    </a:lvl1pPr>
    <a:lvl2pPr marL="4572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2pPr>
    <a:lvl3pPr marL="9144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3pPr>
    <a:lvl4pPr marL="13716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4pPr>
    <a:lvl5pPr marL="18288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p:spPr>
        <p:txBody>
          <a:bodyPr/>
          <a:lstStyle/>
          <a:p>
            <a:fld id="{2154001B-2BCE-E84F-8F88-423948E8763D}" type="datetime1">
              <a:rPr lang="en-US"/>
              <a:pPr/>
              <a:t>9/9/13</a:t>
            </a:fld>
            <a:endParaRPr lang="en-US"/>
          </a:p>
        </p:txBody>
      </p:sp>
      <p:sp>
        <p:nvSpPr>
          <p:cNvPr id="16387" name="Rectangle 7"/>
          <p:cNvSpPr>
            <a:spLocks noGrp="1" noChangeArrowheads="1"/>
          </p:cNvSpPr>
          <p:nvPr>
            <p:ph type="sldNum" sz="quarter" idx="5"/>
          </p:nvPr>
        </p:nvSpPr>
        <p:spPr>
          <a:noFill/>
        </p:spPr>
        <p:txBody>
          <a:bodyPr/>
          <a:lstStyle/>
          <a:p>
            <a:fld id="{86B6F716-E5EF-5B4A-A233-E7A1FF9C995D}" type="slidenum">
              <a:rPr lang="en-US"/>
              <a:pPr/>
              <a:t>1</a:t>
            </a:fld>
            <a:endParaRPr lang="en-US"/>
          </a:p>
        </p:txBody>
      </p:sp>
      <p:sp>
        <p:nvSpPr>
          <p:cNvPr id="16388" name="Rectangle 2"/>
          <p:cNvSpPr>
            <a:spLocks noGrp="1" noRot="1" noChangeAspect="1" noChangeArrowheads="1" noTextEdit="1"/>
          </p:cNvSpPr>
          <p:nvPr>
            <p:ph type="sldImg"/>
          </p:nvPr>
        </p:nvSpPr>
        <p:spPr>
          <a:ln/>
        </p:spPr>
      </p:sp>
      <p:sp>
        <p:nvSpPr>
          <p:cNvPr id="16389" name="Rectangle 3"/>
          <p:cNvSpPr>
            <a:spLocks noGrp="1" noChangeArrowheads="1"/>
          </p:cNvSpPr>
          <p:nvPr>
            <p:ph type="body" idx="1"/>
          </p:nvPr>
        </p:nvSpPr>
        <p:spPr>
          <a:noFill/>
          <a:ln/>
        </p:spPr>
        <p:txBody>
          <a:bodyPr/>
          <a:lstStyle/>
          <a:p>
            <a:pPr eaLnBrk="1" hangingPunct="1"/>
            <a:r>
              <a:rPr lang="en-US">
                <a:latin typeface="Arial" pitchFamily="-109" charset="0"/>
                <a:ea typeface="ＭＳ Ｐゴシック" pitchFamily="-109" charset="-128"/>
                <a:cs typeface="ＭＳ Ｐゴシック" pitchFamily="-109" charset="-128"/>
              </a:rPr>
              <a:t>Here’s the title slide. Excited already, aren’t you?</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a:ln/>
        </p:spPr>
      </p:sp>
      <p:sp>
        <p:nvSpPr>
          <p:cNvPr id="38915" name="Notes Placeholder 2"/>
          <p:cNvSpPr>
            <a:spLocks noGrp="1"/>
          </p:cNvSpPr>
          <p:nvPr>
            <p:ph type="body" idx="1"/>
          </p:nvPr>
        </p:nvSpPr>
        <p:spPr>
          <a:noFill/>
          <a:ln/>
        </p:spPr>
        <p:txBody>
          <a:bodyPr/>
          <a:lstStyle/>
          <a:p>
            <a:pPr marL="0" lvl="1"/>
            <a:r>
              <a:rPr lang="en-US" dirty="0" smtClean="0">
                <a:latin typeface="Arial" pitchFamily="-109" charset="0"/>
              </a:rPr>
              <a:t>I suggest meeting 1-2 times a week considering the pace of the class.</a:t>
            </a:r>
            <a:endParaRPr lang="en-US" dirty="0" smtClean="0">
              <a:latin typeface="Arial" pitchFamily="-109" charset="0"/>
              <a:ea typeface="ＭＳ Ｐゴシック" pitchFamily="-109" charset="-128"/>
              <a:cs typeface="ＭＳ Ｐゴシック" pitchFamily="-109" charset="-128"/>
            </a:endParaRPr>
          </a:p>
        </p:txBody>
      </p:sp>
      <p:sp>
        <p:nvSpPr>
          <p:cNvPr id="38916" name="Date Placeholder 3"/>
          <p:cNvSpPr>
            <a:spLocks noGrp="1"/>
          </p:cNvSpPr>
          <p:nvPr>
            <p:ph type="dt" sz="quarter" idx="1"/>
          </p:nvPr>
        </p:nvSpPr>
        <p:spPr>
          <a:noFill/>
        </p:spPr>
        <p:txBody>
          <a:bodyPr/>
          <a:lstStyle/>
          <a:p>
            <a:fld id="{E577269A-EC2B-3146-9E63-093DA801EFC2}" type="datetime1">
              <a:rPr lang="en-US" smtClean="0"/>
              <a:pPr/>
              <a:t>9/9/13</a:t>
            </a:fld>
            <a:endParaRPr lang="en-US" smtClean="0"/>
          </a:p>
        </p:txBody>
      </p:sp>
      <p:sp>
        <p:nvSpPr>
          <p:cNvPr id="38917" name="Slide Number Placeholder 4"/>
          <p:cNvSpPr>
            <a:spLocks noGrp="1"/>
          </p:cNvSpPr>
          <p:nvPr>
            <p:ph type="sldNum" sz="quarter" idx="5"/>
          </p:nvPr>
        </p:nvSpPr>
        <p:spPr>
          <a:noFill/>
        </p:spPr>
        <p:txBody>
          <a:bodyPr/>
          <a:lstStyle/>
          <a:p>
            <a:fld id="{1E3C16C4-295C-4F46-A8DD-16F8576C8900}"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2"/>
                </a:solidFill>
                <a:latin typeface="Times New Roman" charset="0"/>
                <a:ea typeface="ＭＳ Ｐゴシック" charset="0"/>
                <a:cs typeface="ＭＳ Ｐゴシック" charset="0"/>
              </a:defRPr>
            </a:lvl1pPr>
            <a:lvl2pPr marL="37931725" indent="-37474525" eaLnBrk="0" hangingPunct="0">
              <a:defRPr sz="2400">
                <a:solidFill>
                  <a:schemeClr val="tx2"/>
                </a:solidFill>
                <a:latin typeface="Times New Roman" charset="0"/>
                <a:ea typeface="ＭＳ Ｐゴシック" charset="0"/>
              </a:defRPr>
            </a:lvl2pPr>
            <a:lvl3pPr eaLnBrk="0" hangingPunct="0">
              <a:defRPr sz="2400">
                <a:solidFill>
                  <a:schemeClr val="tx2"/>
                </a:solidFill>
                <a:latin typeface="Times New Roman" charset="0"/>
                <a:ea typeface="ＭＳ Ｐゴシック" charset="0"/>
              </a:defRPr>
            </a:lvl3pPr>
            <a:lvl4pPr eaLnBrk="0" hangingPunct="0">
              <a:defRPr sz="2400">
                <a:solidFill>
                  <a:schemeClr val="tx2"/>
                </a:solidFill>
                <a:latin typeface="Times New Roman" charset="0"/>
                <a:ea typeface="ＭＳ Ｐゴシック" charset="0"/>
              </a:defRPr>
            </a:lvl4pPr>
            <a:lvl5pPr eaLnBrk="0" hangingPunct="0">
              <a:defRPr sz="2400">
                <a:solidFill>
                  <a:schemeClr val="tx2"/>
                </a:solidFill>
                <a:latin typeface="Times New Roman" charset="0"/>
                <a:ea typeface="ＭＳ Ｐゴシック" charset="0"/>
              </a:defRPr>
            </a:lvl5pPr>
            <a:lvl6pPr marL="457200" eaLnBrk="0" fontAlgn="base" hangingPunct="0">
              <a:spcBef>
                <a:spcPct val="0"/>
              </a:spcBef>
              <a:spcAft>
                <a:spcPct val="0"/>
              </a:spcAft>
              <a:defRPr sz="2400">
                <a:solidFill>
                  <a:schemeClr val="tx2"/>
                </a:solidFill>
                <a:latin typeface="Times New Roman" charset="0"/>
                <a:ea typeface="ＭＳ Ｐゴシック" charset="0"/>
              </a:defRPr>
            </a:lvl6pPr>
            <a:lvl7pPr marL="914400" eaLnBrk="0" fontAlgn="base" hangingPunct="0">
              <a:spcBef>
                <a:spcPct val="0"/>
              </a:spcBef>
              <a:spcAft>
                <a:spcPct val="0"/>
              </a:spcAft>
              <a:defRPr sz="2400">
                <a:solidFill>
                  <a:schemeClr val="tx2"/>
                </a:solidFill>
                <a:latin typeface="Times New Roman" charset="0"/>
                <a:ea typeface="ＭＳ Ｐゴシック" charset="0"/>
              </a:defRPr>
            </a:lvl7pPr>
            <a:lvl8pPr marL="1371600" eaLnBrk="0" fontAlgn="base" hangingPunct="0">
              <a:spcBef>
                <a:spcPct val="0"/>
              </a:spcBef>
              <a:spcAft>
                <a:spcPct val="0"/>
              </a:spcAft>
              <a:defRPr sz="2400">
                <a:solidFill>
                  <a:schemeClr val="tx2"/>
                </a:solidFill>
                <a:latin typeface="Times New Roman" charset="0"/>
                <a:ea typeface="ＭＳ Ｐゴシック" charset="0"/>
              </a:defRPr>
            </a:lvl8pPr>
            <a:lvl9pPr marL="1828800" eaLnBrk="0" fontAlgn="base" hangingPunct="0">
              <a:spcBef>
                <a:spcPct val="0"/>
              </a:spcBef>
              <a:spcAft>
                <a:spcPct val="0"/>
              </a:spcAft>
              <a:defRPr sz="2400">
                <a:solidFill>
                  <a:schemeClr val="tx2"/>
                </a:solidFill>
                <a:latin typeface="Times New Roman" charset="0"/>
                <a:ea typeface="ＭＳ Ｐゴシック" charset="0"/>
              </a:defRPr>
            </a:lvl9pPr>
          </a:lstStyle>
          <a:p>
            <a:pPr eaLnBrk="1" hangingPunct="1"/>
            <a:fld id="{C5FC94E2-D11A-B448-92E1-39F29D9B91A0}" type="datetime1">
              <a:rPr lang="en-US" sz="1200">
                <a:solidFill>
                  <a:schemeClr val="tx1"/>
                </a:solidFill>
                <a:latin typeface="Arial" charset="0"/>
              </a:rPr>
              <a:pPr eaLnBrk="1" hangingPunct="1"/>
              <a:t>9/9/13</a:t>
            </a:fld>
            <a:endParaRPr lang="en-US" sz="1200">
              <a:solidFill>
                <a:schemeClr val="tx1"/>
              </a:solidFill>
              <a:latin typeface="Arial" charset="0"/>
            </a:endParaRPr>
          </a:p>
        </p:txBody>
      </p:sp>
      <p:sp>
        <p:nvSpPr>
          <p:cNvPr id="4301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2"/>
                </a:solidFill>
                <a:latin typeface="Times New Roman" charset="0"/>
                <a:ea typeface="ＭＳ Ｐゴシック" charset="0"/>
                <a:cs typeface="ＭＳ Ｐゴシック" charset="0"/>
              </a:defRPr>
            </a:lvl1pPr>
            <a:lvl2pPr marL="37931725" indent="-37474525" eaLnBrk="0" hangingPunct="0">
              <a:defRPr sz="2400">
                <a:solidFill>
                  <a:schemeClr val="tx2"/>
                </a:solidFill>
                <a:latin typeface="Times New Roman" charset="0"/>
                <a:ea typeface="ＭＳ Ｐゴシック" charset="0"/>
              </a:defRPr>
            </a:lvl2pPr>
            <a:lvl3pPr eaLnBrk="0" hangingPunct="0">
              <a:defRPr sz="2400">
                <a:solidFill>
                  <a:schemeClr val="tx2"/>
                </a:solidFill>
                <a:latin typeface="Times New Roman" charset="0"/>
                <a:ea typeface="ＭＳ Ｐゴシック" charset="0"/>
              </a:defRPr>
            </a:lvl3pPr>
            <a:lvl4pPr eaLnBrk="0" hangingPunct="0">
              <a:defRPr sz="2400">
                <a:solidFill>
                  <a:schemeClr val="tx2"/>
                </a:solidFill>
                <a:latin typeface="Times New Roman" charset="0"/>
                <a:ea typeface="ＭＳ Ｐゴシック" charset="0"/>
              </a:defRPr>
            </a:lvl4pPr>
            <a:lvl5pPr eaLnBrk="0" hangingPunct="0">
              <a:defRPr sz="2400">
                <a:solidFill>
                  <a:schemeClr val="tx2"/>
                </a:solidFill>
                <a:latin typeface="Times New Roman" charset="0"/>
                <a:ea typeface="ＭＳ Ｐゴシック" charset="0"/>
              </a:defRPr>
            </a:lvl5pPr>
            <a:lvl6pPr marL="457200" eaLnBrk="0" fontAlgn="base" hangingPunct="0">
              <a:spcBef>
                <a:spcPct val="0"/>
              </a:spcBef>
              <a:spcAft>
                <a:spcPct val="0"/>
              </a:spcAft>
              <a:defRPr sz="2400">
                <a:solidFill>
                  <a:schemeClr val="tx2"/>
                </a:solidFill>
                <a:latin typeface="Times New Roman" charset="0"/>
                <a:ea typeface="ＭＳ Ｐゴシック" charset="0"/>
              </a:defRPr>
            </a:lvl6pPr>
            <a:lvl7pPr marL="914400" eaLnBrk="0" fontAlgn="base" hangingPunct="0">
              <a:spcBef>
                <a:spcPct val="0"/>
              </a:spcBef>
              <a:spcAft>
                <a:spcPct val="0"/>
              </a:spcAft>
              <a:defRPr sz="2400">
                <a:solidFill>
                  <a:schemeClr val="tx2"/>
                </a:solidFill>
                <a:latin typeface="Times New Roman" charset="0"/>
                <a:ea typeface="ＭＳ Ｐゴシック" charset="0"/>
              </a:defRPr>
            </a:lvl7pPr>
            <a:lvl8pPr marL="1371600" eaLnBrk="0" fontAlgn="base" hangingPunct="0">
              <a:spcBef>
                <a:spcPct val="0"/>
              </a:spcBef>
              <a:spcAft>
                <a:spcPct val="0"/>
              </a:spcAft>
              <a:defRPr sz="2400">
                <a:solidFill>
                  <a:schemeClr val="tx2"/>
                </a:solidFill>
                <a:latin typeface="Times New Roman" charset="0"/>
                <a:ea typeface="ＭＳ Ｐゴシック" charset="0"/>
              </a:defRPr>
            </a:lvl8pPr>
            <a:lvl9pPr marL="1828800" eaLnBrk="0" fontAlgn="base" hangingPunct="0">
              <a:spcBef>
                <a:spcPct val="0"/>
              </a:spcBef>
              <a:spcAft>
                <a:spcPct val="0"/>
              </a:spcAft>
              <a:defRPr sz="2400">
                <a:solidFill>
                  <a:schemeClr val="tx2"/>
                </a:solidFill>
                <a:latin typeface="Times New Roman" charset="0"/>
                <a:ea typeface="ＭＳ Ｐゴシック" charset="0"/>
              </a:defRPr>
            </a:lvl9pPr>
          </a:lstStyle>
          <a:p>
            <a:pPr eaLnBrk="1" hangingPunct="1"/>
            <a:fld id="{F2DACA1C-CDEC-614D-A77D-D8B63EC7B81F}" type="slidenum">
              <a:rPr lang="en-US" sz="1200">
                <a:solidFill>
                  <a:schemeClr val="tx1"/>
                </a:solidFill>
                <a:latin typeface="Arial" charset="0"/>
              </a:rPr>
              <a:pPr eaLnBrk="1" hangingPunct="1"/>
              <a:t>3</a:t>
            </a:fld>
            <a:endParaRPr lang="en-US" sz="1200">
              <a:solidFill>
                <a:schemeClr val="tx1"/>
              </a:solidFill>
              <a:latin typeface="Arial" charset="0"/>
            </a:endParaRPr>
          </a:p>
        </p:txBody>
      </p:sp>
      <p:sp>
        <p:nvSpPr>
          <p:cNvPr id="43012" name="Rectangle 2"/>
          <p:cNvSpPr>
            <a:spLocks noGrp="1" noRot="1" noChangeAspect="1" noChangeArrowheads="1"/>
          </p:cNvSpPr>
          <p:nvPr>
            <p:ph type="sldImg"/>
          </p:nvPr>
        </p:nvSpPr>
        <p:spPr>
          <a:solidFill>
            <a:srgbClr val="FFFFFF"/>
          </a:solidFill>
          <a:ln/>
        </p:spPr>
      </p:sp>
      <p:sp>
        <p:nvSpPr>
          <p:cNvPr id="43013"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pPr eaLnBrk="1" hangingPunct="1"/>
            <a:endParaRPr lang="en-US">
              <a:latin typeface="Arial"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p:cNvSpPr>
          <p:nvPr>
            <p:ph type="sldImg"/>
          </p:nvPr>
        </p:nvSpPr>
        <p:spPr>
          <a:ln/>
        </p:spPr>
      </p:sp>
      <p:sp>
        <p:nvSpPr>
          <p:cNvPr id="30723" name="Notes Placeholder 2"/>
          <p:cNvSpPr>
            <a:spLocks noGrp="1"/>
          </p:cNvSpPr>
          <p:nvPr>
            <p:ph type="body" idx="1"/>
          </p:nvPr>
        </p:nvSpPr>
        <p:spPr>
          <a:noFill/>
          <a:ln/>
        </p:spPr>
        <p:txBody>
          <a:bodyPr/>
          <a:lstStyle/>
          <a:p>
            <a:pPr eaLnBrk="1" hangingPunct="1"/>
            <a:endParaRPr lang="en-US" smtClean="0">
              <a:latin typeface="Arial" pitchFamily="-109" charset="0"/>
            </a:endParaRPr>
          </a:p>
        </p:txBody>
      </p:sp>
      <p:sp>
        <p:nvSpPr>
          <p:cNvPr id="30724" name="Date Placeholder 3"/>
          <p:cNvSpPr>
            <a:spLocks noGrp="1"/>
          </p:cNvSpPr>
          <p:nvPr>
            <p:ph type="dt" sz="quarter" idx="1"/>
          </p:nvPr>
        </p:nvSpPr>
        <p:spPr>
          <a:noFill/>
        </p:spPr>
        <p:txBody>
          <a:bodyPr/>
          <a:lstStyle/>
          <a:p>
            <a:fld id="{32EE73D2-D15D-7942-8844-5106B1878AAB}" type="datetime1">
              <a:rPr lang="en-US" smtClean="0"/>
              <a:pPr/>
              <a:t>9/9/13</a:t>
            </a:fld>
            <a:endParaRPr lang="en-US" smtClean="0"/>
          </a:p>
        </p:txBody>
      </p:sp>
      <p:sp>
        <p:nvSpPr>
          <p:cNvPr id="30725" name="Slide Number Placeholder 4"/>
          <p:cNvSpPr>
            <a:spLocks noGrp="1"/>
          </p:cNvSpPr>
          <p:nvPr>
            <p:ph type="sldNum" sz="quarter" idx="5"/>
          </p:nvPr>
        </p:nvSpPr>
        <p:spPr>
          <a:noFill/>
        </p:spPr>
        <p:txBody>
          <a:bodyPr/>
          <a:lstStyle/>
          <a:p>
            <a:fld id="{AAB9EAE7-90E7-D444-9CF3-6A6E4D720245}"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2"/>
                </a:solidFill>
                <a:latin typeface="Times New Roman" charset="0"/>
                <a:ea typeface="ＭＳ Ｐゴシック" charset="0"/>
                <a:cs typeface="ＭＳ Ｐゴシック" charset="0"/>
              </a:defRPr>
            </a:lvl1pPr>
            <a:lvl2pPr marL="37931725" indent="-37474525" eaLnBrk="0" hangingPunct="0">
              <a:defRPr sz="2400">
                <a:solidFill>
                  <a:schemeClr val="tx2"/>
                </a:solidFill>
                <a:latin typeface="Times New Roman" charset="0"/>
                <a:ea typeface="ＭＳ Ｐゴシック" charset="0"/>
              </a:defRPr>
            </a:lvl2pPr>
            <a:lvl3pPr eaLnBrk="0" hangingPunct="0">
              <a:defRPr sz="2400">
                <a:solidFill>
                  <a:schemeClr val="tx2"/>
                </a:solidFill>
                <a:latin typeface="Times New Roman" charset="0"/>
                <a:ea typeface="ＭＳ Ｐゴシック" charset="0"/>
              </a:defRPr>
            </a:lvl3pPr>
            <a:lvl4pPr eaLnBrk="0" hangingPunct="0">
              <a:defRPr sz="2400">
                <a:solidFill>
                  <a:schemeClr val="tx2"/>
                </a:solidFill>
                <a:latin typeface="Times New Roman" charset="0"/>
                <a:ea typeface="ＭＳ Ｐゴシック" charset="0"/>
              </a:defRPr>
            </a:lvl4pPr>
            <a:lvl5pPr eaLnBrk="0" hangingPunct="0">
              <a:defRPr sz="2400">
                <a:solidFill>
                  <a:schemeClr val="tx2"/>
                </a:solidFill>
                <a:latin typeface="Times New Roman" charset="0"/>
                <a:ea typeface="ＭＳ Ｐゴシック" charset="0"/>
              </a:defRPr>
            </a:lvl5pPr>
            <a:lvl6pPr marL="457200" eaLnBrk="0" fontAlgn="base" hangingPunct="0">
              <a:spcBef>
                <a:spcPct val="0"/>
              </a:spcBef>
              <a:spcAft>
                <a:spcPct val="0"/>
              </a:spcAft>
              <a:defRPr sz="2400">
                <a:solidFill>
                  <a:schemeClr val="tx2"/>
                </a:solidFill>
                <a:latin typeface="Times New Roman" charset="0"/>
                <a:ea typeface="ＭＳ Ｐゴシック" charset="0"/>
              </a:defRPr>
            </a:lvl6pPr>
            <a:lvl7pPr marL="914400" eaLnBrk="0" fontAlgn="base" hangingPunct="0">
              <a:spcBef>
                <a:spcPct val="0"/>
              </a:spcBef>
              <a:spcAft>
                <a:spcPct val="0"/>
              </a:spcAft>
              <a:defRPr sz="2400">
                <a:solidFill>
                  <a:schemeClr val="tx2"/>
                </a:solidFill>
                <a:latin typeface="Times New Roman" charset="0"/>
                <a:ea typeface="ＭＳ Ｐゴシック" charset="0"/>
              </a:defRPr>
            </a:lvl7pPr>
            <a:lvl8pPr marL="1371600" eaLnBrk="0" fontAlgn="base" hangingPunct="0">
              <a:spcBef>
                <a:spcPct val="0"/>
              </a:spcBef>
              <a:spcAft>
                <a:spcPct val="0"/>
              </a:spcAft>
              <a:defRPr sz="2400">
                <a:solidFill>
                  <a:schemeClr val="tx2"/>
                </a:solidFill>
                <a:latin typeface="Times New Roman" charset="0"/>
                <a:ea typeface="ＭＳ Ｐゴシック" charset="0"/>
              </a:defRPr>
            </a:lvl8pPr>
            <a:lvl9pPr marL="1828800" eaLnBrk="0" fontAlgn="base" hangingPunct="0">
              <a:spcBef>
                <a:spcPct val="0"/>
              </a:spcBef>
              <a:spcAft>
                <a:spcPct val="0"/>
              </a:spcAft>
              <a:defRPr sz="2400">
                <a:solidFill>
                  <a:schemeClr val="tx2"/>
                </a:solidFill>
                <a:latin typeface="Times New Roman" charset="0"/>
                <a:ea typeface="ＭＳ Ｐゴシック" charset="0"/>
              </a:defRPr>
            </a:lvl9pPr>
          </a:lstStyle>
          <a:p>
            <a:pPr eaLnBrk="1" hangingPunct="1"/>
            <a:fld id="{FFC1F5D3-96F3-5045-AD83-A200443B1F90}" type="datetime1">
              <a:rPr lang="en-US" sz="1200">
                <a:solidFill>
                  <a:schemeClr val="tx1"/>
                </a:solidFill>
                <a:latin typeface="Arial" charset="0"/>
              </a:rPr>
              <a:pPr eaLnBrk="1" hangingPunct="1"/>
              <a:t>9/9/13</a:t>
            </a:fld>
            <a:endParaRPr lang="en-US" sz="1200">
              <a:solidFill>
                <a:schemeClr val="tx1"/>
              </a:solidFill>
              <a:latin typeface="Arial" charset="0"/>
            </a:endParaRP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2"/>
                </a:solidFill>
                <a:latin typeface="Times New Roman" charset="0"/>
                <a:ea typeface="ＭＳ Ｐゴシック" charset="0"/>
                <a:cs typeface="ＭＳ Ｐゴシック" charset="0"/>
              </a:defRPr>
            </a:lvl1pPr>
            <a:lvl2pPr marL="37931725" indent="-37474525" eaLnBrk="0" hangingPunct="0">
              <a:defRPr sz="2400">
                <a:solidFill>
                  <a:schemeClr val="tx2"/>
                </a:solidFill>
                <a:latin typeface="Times New Roman" charset="0"/>
                <a:ea typeface="ＭＳ Ｐゴシック" charset="0"/>
              </a:defRPr>
            </a:lvl2pPr>
            <a:lvl3pPr eaLnBrk="0" hangingPunct="0">
              <a:defRPr sz="2400">
                <a:solidFill>
                  <a:schemeClr val="tx2"/>
                </a:solidFill>
                <a:latin typeface="Times New Roman" charset="0"/>
                <a:ea typeface="ＭＳ Ｐゴシック" charset="0"/>
              </a:defRPr>
            </a:lvl3pPr>
            <a:lvl4pPr eaLnBrk="0" hangingPunct="0">
              <a:defRPr sz="2400">
                <a:solidFill>
                  <a:schemeClr val="tx2"/>
                </a:solidFill>
                <a:latin typeface="Times New Roman" charset="0"/>
                <a:ea typeface="ＭＳ Ｐゴシック" charset="0"/>
              </a:defRPr>
            </a:lvl4pPr>
            <a:lvl5pPr eaLnBrk="0" hangingPunct="0">
              <a:defRPr sz="2400">
                <a:solidFill>
                  <a:schemeClr val="tx2"/>
                </a:solidFill>
                <a:latin typeface="Times New Roman" charset="0"/>
                <a:ea typeface="ＭＳ Ｐゴシック" charset="0"/>
              </a:defRPr>
            </a:lvl5pPr>
            <a:lvl6pPr marL="457200" eaLnBrk="0" fontAlgn="base" hangingPunct="0">
              <a:spcBef>
                <a:spcPct val="0"/>
              </a:spcBef>
              <a:spcAft>
                <a:spcPct val="0"/>
              </a:spcAft>
              <a:defRPr sz="2400">
                <a:solidFill>
                  <a:schemeClr val="tx2"/>
                </a:solidFill>
                <a:latin typeface="Times New Roman" charset="0"/>
                <a:ea typeface="ＭＳ Ｐゴシック" charset="0"/>
              </a:defRPr>
            </a:lvl6pPr>
            <a:lvl7pPr marL="914400" eaLnBrk="0" fontAlgn="base" hangingPunct="0">
              <a:spcBef>
                <a:spcPct val="0"/>
              </a:spcBef>
              <a:spcAft>
                <a:spcPct val="0"/>
              </a:spcAft>
              <a:defRPr sz="2400">
                <a:solidFill>
                  <a:schemeClr val="tx2"/>
                </a:solidFill>
                <a:latin typeface="Times New Roman" charset="0"/>
                <a:ea typeface="ＭＳ Ｐゴシック" charset="0"/>
              </a:defRPr>
            </a:lvl7pPr>
            <a:lvl8pPr marL="1371600" eaLnBrk="0" fontAlgn="base" hangingPunct="0">
              <a:spcBef>
                <a:spcPct val="0"/>
              </a:spcBef>
              <a:spcAft>
                <a:spcPct val="0"/>
              </a:spcAft>
              <a:defRPr sz="2400">
                <a:solidFill>
                  <a:schemeClr val="tx2"/>
                </a:solidFill>
                <a:latin typeface="Times New Roman" charset="0"/>
                <a:ea typeface="ＭＳ Ｐゴシック" charset="0"/>
              </a:defRPr>
            </a:lvl8pPr>
            <a:lvl9pPr marL="1828800" eaLnBrk="0" fontAlgn="base" hangingPunct="0">
              <a:spcBef>
                <a:spcPct val="0"/>
              </a:spcBef>
              <a:spcAft>
                <a:spcPct val="0"/>
              </a:spcAft>
              <a:defRPr sz="2400">
                <a:solidFill>
                  <a:schemeClr val="tx2"/>
                </a:solidFill>
                <a:latin typeface="Times New Roman" charset="0"/>
                <a:ea typeface="ＭＳ Ｐゴシック" charset="0"/>
              </a:defRPr>
            </a:lvl9pPr>
          </a:lstStyle>
          <a:p>
            <a:pPr eaLnBrk="1" hangingPunct="1"/>
            <a:fld id="{D073918E-CADA-D54D-AEF2-BFE877FA89B1}" type="slidenum">
              <a:rPr lang="en-US" sz="1200">
                <a:solidFill>
                  <a:schemeClr val="tx1"/>
                </a:solidFill>
                <a:latin typeface="Arial" charset="0"/>
              </a:rPr>
              <a:pPr eaLnBrk="1" hangingPunct="1"/>
              <a:t>5</a:t>
            </a:fld>
            <a:endParaRPr lang="en-US" sz="1200">
              <a:solidFill>
                <a:schemeClr val="tx1"/>
              </a:solidFill>
              <a:latin typeface="Arial" charset="0"/>
            </a:endParaRPr>
          </a:p>
        </p:txBody>
      </p:sp>
      <p:sp>
        <p:nvSpPr>
          <p:cNvPr id="22532" name="Rectangle 2"/>
          <p:cNvSpPr>
            <a:spLocks noGrp="1" noRot="1" noChangeAspect="1" noChangeArrowheads="1"/>
          </p:cNvSpPr>
          <p:nvPr>
            <p:ph type="sldImg"/>
          </p:nvPr>
        </p:nvSpPr>
        <p:spPr>
          <a:solidFill>
            <a:srgbClr val="FFFFFF"/>
          </a:solidFill>
          <a:ln/>
        </p:spPr>
      </p:sp>
      <p:sp>
        <p:nvSpPr>
          <p:cNvPr id="22533"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pPr eaLnBrk="1" hangingPunct="1"/>
            <a:endParaRPr lang="en-US">
              <a:latin typeface="Arial"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1148F4DF-3C8B-144B-9A75-CD3DF6E7CA8A}" type="datetime1">
              <a:rPr lang="en-US"/>
              <a:pPr/>
              <a:t>9/9/13</a:t>
            </a:fld>
            <a:endParaRPr lang="en-US"/>
          </a:p>
        </p:txBody>
      </p:sp>
      <p:sp>
        <p:nvSpPr>
          <p:cNvPr id="20483" name="Rectangle 7"/>
          <p:cNvSpPr>
            <a:spLocks noGrp="1" noChangeArrowheads="1"/>
          </p:cNvSpPr>
          <p:nvPr>
            <p:ph type="sldNum" sz="quarter" idx="5"/>
          </p:nvPr>
        </p:nvSpPr>
        <p:spPr>
          <a:noFill/>
        </p:spPr>
        <p:txBody>
          <a:bodyPr/>
          <a:lstStyle/>
          <a:p>
            <a:fld id="{CD699F3C-96FA-E248-B7B5-A67391F41C0F}" type="slidenum">
              <a:rPr lang="en-US"/>
              <a:pPr/>
              <a:t>7</a:t>
            </a:fld>
            <a:endParaRPr lang="en-US"/>
          </a:p>
        </p:txBody>
      </p:sp>
      <p:sp>
        <p:nvSpPr>
          <p:cNvPr id="20484" name="Rectangle 2"/>
          <p:cNvSpPr>
            <a:spLocks noGrp="1" noRot="1" noChangeAspect="1" noChangeArrowheads="1"/>
          </p:cNvSpPr>
          <p:nvPr>
            <p:ph type="sldImg"/>
          </p:nvPr>
        </p:nvSpPr>
        <p:spPr>
          <a:solidFill>
            <a:srgbClr val="FFFFFF"/>
          </a:solidFill>
          <a:ln/>
        </p:spPr>
      </p:sp>
      <p:sp>
        <p:nvSpPr>
          <p:cNvPr id="20485" name="Rectangle 3"/>
          <p:cNvSpPr>
            <a:spLocks noGrp="1" noChangeArrowheads="1"/>
          </p:cNvSpPr>
          <p:nvPr>
            <p:ph type="body" idx="1"/>
          </p:nvPr>
        </p:nvSpPr>
        <p:spPr>
          <a:solidFill>
            <a:srgbClr val="FFFFFF"/>
          </a:solidFill>
          <a:ln>
            <a:solidFill>
              <a:srgbClr val="000000"/>
            </a:solidFill>
          </a:ln>
        </p:spPr>
        <p:txBody>
          <a:bodyPr/>
          <a:lstStyle/>
          <a:p>
            <a:endParaRPr lang="en-US">
              <a:latin typeface="Arial" pitchFamily="-109" charset="0"/>
              <a:ea typeface="ＭＳ Ｐゴシック" pitchFamily="-109" charset="-128"/>
              <a:cs typeface="ＭＳ Ｐゴシック" pitchFamily="-109"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3"/>
          <p:cNvGrpSpPr>
            <a:grpSpLocks/>
          </p:cNvGrpSpPr>
          <p:nvPr/>
        </p:nvGrpSpPr>
        <p:grpSpPr bwMode="auto">
          <a:xfrm>
            <a:off x="0" y="0"/>
            <a:ext cx="9144000" cy="6858000"/>
            <a:chOff x="0" y="0"/>
            <a:chExt cx="5760" cy="4320"/>
          </a:xfrm>
        </p:grpSpPr>
        <p:sp>
          <p:nvSpPr>
            <p:cNvPr id="5" name="Rectangle 2"/>
            <p:cNvSpPr>
              <a:spLocks noChangeArrowheads="1"/>
            </p:cNvSpPr>
            <p:nvPr userDrawn="1"/>
          </p:nvSpPr>
          <p:spPr bwMode="hidden">
            <a:xfrm>
              <a:off x="0" y="0"/>
              <a:ext cx="2208" cy="4320"/>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prstTxWarp prst="textNoShape">
                <a:avLst/>
              </a:prstTxWarp>
            </a:bodyPr>
            <a:lstStyle/>
            <a:p>
              <a:endParaRPr lang="en-US">
                <a:solidFill>
                  <a:schemeClr val="tx1"/>
                </a:solidFill>
              </a:endParaRPr>
            </a:p>
          </p:txBody>
        </p:sp>
        <p:sp>
          <p:nvSpPr>
            <p:cNvPr id="6" name="Rectangle 6"/>
            <p:cNvSpPr>
              <a:spLocks noChangeArrowheads="1"/>
            </p:cNvSpPr>
            <p:nvPr userDrawn="1"/>
          </p:nvSpPr>
          <p:spPr bwMode="hidden">
            <a:xfrm>
              <a:off x="1081" y="1065"/>
              <a:ext cx="4679" cy="1596"/>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grpSp>
          <p:nvGrpSpPr>
            <p:cNvPr id="7" name="Group 22"/>
            <p:cNvGrpSpPr>
              <a:grpSpLocks/>
            </p:cNvGrpSpPr>
            <p:nvPr userDrawn="1"/>
          </p:nvGrpSpPr>
          <p:grpSpPr bwMode="auto">
            <a:xfrm>
              <a:off x="0" y="672"/>
              <a:ext cx="1806" cy="1989"/>
              <a:chOff x="0" y="672"/>
              <a:chExt cx="1806" cy="1989"/>
            </a:xfrm>
          </p:grpSpPr>
          <p:sp>
            <p:nvSpPr>
              <p:cNvPr id="8" name="Rectangle 7"/>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sp>
            <p:nvSpPr>
              <p:cNvPr id="9" name="Rectangle 8"/>
              <p:cNvSpPr>
                <a:spLocks noChangeArrowheads="1"/>
              </p:cNvSpPr>
              <p:nvPr userDrawn="1"/>
            </p:nvSpPr>
            <p:spPr bwMode="auto">
              <a:xfrm>
                <a:off x="1081" y="1065"/>
                <a:ext cx="362" cy="405"/>
              </a:xfrm>
              <a:prstGeom prst="rect">
                <a:avLst/>
              </a:prstGeom>
              <a:solidFill>
                <a:schemeClr val="hlink"/>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0" name="Rectangle 9"/>
              <p:cNvSpPr>
                <a:spLocks noChangeArrowheads="1"/>
              </p:cNvSpPr>
              <p:nvPr userDrawn="1"/>
            </p:nvSpPr>
            <p:spPr bwMode="auto">
              <a:xfrm>
                <a:off x="1437" y="672"/>
                <a:ext cx="369" cy="400"/>
              </a:xfrm>
              <a:prstGeom prst="rect">
                <a:avLst/>
              </a:prstGeom>
              <a:solidFill>
                <a:schemeClr val="hlink"/>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1" name="Rectangle 10"/>
              <p:cNvSpPr>
                <a:spLocks noChangeArrowheads="1"/>
              </p:cNvSpPr>
              <p:nvPr userDrawn="1"/>
            </p:nvSpPr>
            <p:spPr bwMode="auto">
              <a:xfrm>
                <a:off x="719" y="2257"/>
                <a:ext cx="368" cy="404"/>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2" name="Rectangle 11"/>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3" name="Rectangle 12"/>
              <p:cNvSpPr>
                <a:spLocks noChangeArrowheads="1"/>
              </p:cNvSpPr>
              <p:nvPr userDrawn="1"/>
            </p:nvSpPr>
            <p:spPr bwMode="auto">
              <a:xfrm>
                <a:off x="719" y="1464"/>
                <a:ext cx="368" cy="399"/>
              </a:xfrm>
              <a:prstGeom prst="rect">
                <a:avLst/>
              </a:prstGeom>
              <a:solidFill>
                <a:schemeClr val="hlink"/>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4" name="Rectangle 13"/>
              <p:cNvSpPr>
                <a:spLocks noChangeArrowheads="1"/>
              </p:cNvSpPr>
              <p:nvPr userDrawn="1"/>
            </p:nvSpPr>
            <p:spPr bwMode="auto">
              <a:xfrm>
                <a:off x="0" y="1464"/>
                <a:ext cx="367" cy="399"/>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5" name="Rectangle 14"/>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6" name="Rectangle 15"/>
              <p:cNvSpPr>
                <a:spLocks noChangeArrowheads="1"/>
              </p:cNvSpPr>
              <p:nvPr userDrawn="1"/>
            </p:nvSpPr>
            <p:spPr bwMode="auto">
              <a:xfrm>
                <a:off x="361" y="1857"/>
                <a:ext cx="363" cy="406"/>
              </a:xfrm>
              <a:prstGeom prst="rect">
                <a:avLst/>
              </a:prstGeom>
              <a:solidFill>
                <a:schemeClr val="hlink"/>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7" name="Rectangle 16"/>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grpSp>
      </p:grpSp>
      <p:pic>
        <p:nvPicPr>
          <p:cNvPr id="18" name="Picture 25"/>
          <p:cNvPicPr>
            <a:picLocks noChangeAspect="1" noChangeArrowheads="1"/>
          </p:cNvPicPr>
          <p:nvPr userDrawn="1"/>
        </p:nvPicPr>
        <p:blipFill>
          <a:blip r:embed="rId2"/>
          <a:srcRect/>
          <a:stretch>
            <a:fillRect/>
          </a:stretch>
        </p:blipFill>
        <p:spPr bwMode="auto">
          <a:xfrm>
            <a:off x="7977188" y="23813"/>
            <a:ext cx="1166812" cy="433387"/>
          </a:xfrm>
          <a:prstGeom prst="rect">
            <a:avLst/>
          </a:prstGeom>
          <a:noFill/>
          <a:ln w="9525">
            <a:noFill/>
            <a:miter lim="800000"/>
            <a:headEnd/>
            <a:tailEnd/>
          </a:ln>
        </p:spPr>
      </p:pic>
      <p:sp>
        <p:nvSpPr>
          <p:cNvPr id="19" name="Text Box 26"/>
          <p:cNvSpPr txBox="1">
            <a:spLocks noChangeArrowheads="1"/>
          </p:cNvSpPr>
          <p:nvPr userDrawn="1"/>
        </p:nvSpPr>
        <p:spPr bwMode="auto">
          <a:xfrm>
            <a:off x="1576388" y="23813"/>
            <a:ext cx="6015037" cy="473075"/>
          </a:xfrm>
          <a:prstGeom prst="rect">
            <a:avLst/>
          </a:prstGeom>
          <a:noFill/>
          <a:ln w="9525">
            <a:noFill/>
            <a:miter lim="800000"/>
            <a:headEnd/>
            <a:tailEnd/>
          </a:ln>
          <a:effectLst/>
        </p:spPr>
        <p:txBody>
          <a:bodyPr wrap="none" anchor="ctr">
            <a:prstTxWarp prst="textNoShape">
              <a:avLst/>
            </a:prstTxWarp>
            <a:spAutoFit/>
          </a:bodyPr>
          <a:lstStyle/>
          <a:p>
            <a:r>
              <a:rPr lang="en-US" sz="2500" b="1">
                <a:solidFill>
                  <a:srgbClr val="990033"/>
                </a:solidFill>
              </a:rPr>
              <a:t>CS 3043 Social Implications Of Computing</a:t>
            </a:r>
          </a:p>
        </p:txBody>
      </p:sp>
      <p:sp>
        <p:nvSpPr>
          <p:cNvPr id="39953" name="Rectangle 17"/>
          <p:cNvSpPr>
            <a:spLocks noGrp="1" noChangeArrowheads="1"/>
          </p:cNvSpPr>
          <p:nvPr>
            <p:ph type="ctrTitle"/>
          </p:nvPr>
        </p:nvSpPr>
        <p:spPr>
          <a:xfrm>
            <a:off x="2971800" y="1828800"/>
            <a:ext cx="6019800" cy="2209800"/>
          </a:xfrm>
        </p:spPr>
        <p:txBody>
          <a:bodyPr/>
          <a:lstStyle>
            <a:lvl1pPr>
              <a:defRPr sz="4200">
                <a:solidFill>
                  <a:schemeClr val="tx2"/>
                </a:solidFill>
              </a:defRPr>
            </a:lvl1pPr>
          </a:lstStyle>
          <a:p>
            <a:r>
              <a:rPr lang="en-US"/>
              <a:t>Click to edit Master title style</a:t>
            </a:r>
          </a:p>
        </p:txBody>
      </p:sp>
      <p:sp>
        <p:nvSpPr>
          <p:cNvPr id="39954" name="Rectangle 18"/>
          <p:cNvSpPr>
            <a:spLocks noGrp="1" noChangeArrowheads="1"/>
          </p:cNvSpPr>
          <p:nvPr>
            <p:ph type="subTitle" idx="1"/>
          </p:nvPr>
        </p:nvSpPr>
        <p:spPr>
          <a:xfrm>
            <a:off x="2971800" y="4267200"/>
            <a:ext cx="6019800" cy="1752600"/>
          </a:xfrm>
        </p:spPr>
        <p:txBody>
          <a:bodyPr/>
          <a:lstStyle>
            <a:lvl1pPr marL="0" indent="0">
              <a:buFont typeface="Wingdings" pitchFamily="76" charset="2"/>
              <a:buNone/>
              <a:defRPr sz="3200"/>
            </a:lvl1pPr>
          </a:lstStyle>
          <a:p>
            <a:r>
              <a:rPr lang="en-US"/>
              <a:t>Click to edit Master subtitle style</a:t>
            </a:r>
          </a:p>
        </p:txBody>
      </p:sp>
      <p:sp>
        <p:nvSpPr>
          <p:cNvPr id="20" name="Rectangle 3"/>
          <p:cNvSpPr>
            <a:spLocks noGrp="1" noChangeArrowheads="1"/>
          </p:cNvSpPr>
          <p:nvPr>
            <p:ph type="dt" sz="half" idx="10"/>
          </p:nvPr>
        </p:nvSpPr>
        <p:spPr>
          <a:xfrm>
            <a:off x="457200" y="6248400"/>
            <a:ext cx="2133600" cy="457200"/>
          </a:xfrm>
        </p:spPr>
        <p:txBody>
          <a:bodyPr/>
          <a:lstStyle>
            <a:lvl1pPr>
              <a:defRPr/>
            </a:lvl1pPr>
          </a:lstStyle>
          <a:p>
            <a:fld id="{C2B2DC4B-975B-EA4A-8AC2-CA394CE96E36}" type="datetime1">
              <a:rPr lang="en-US" smtClean="0"/>
              <a:t>9/9/13</a:t>
            </a:fld>
            <a:endParaRPr lang="en-US"/>
          </a:p>
        </p:txBody>
      </p:sp>
      <p:sp>
        <p:nvSpPr>
          <p:cNvPr id="21" name="Rectangle 4"/>
          <p:cNvSpPr>
            <a:spLocks noGrp="1" noChangeArrowheads="1"/>
          </p:cNvSpPr>
          <p:nvPr>
            <p:ph type="ftr" sz="quarter" idx="11"/>
          </p:nvPr>
        </p:nvSpPr>
        <p:spPr/>
        <p:txBody>
          <a:bodyPr/>
          <a:lstStyle>
            <a:lvl1pPr>
              <a:defRPr/>
            </a:lvl1pPr>
          </a:lstStyle>
          <a:p>
            <a:r>
              <a:rPr lang="en-US" smtClean="0"/>
              <a:t>© 2013 Keith A. Pray</a:t>
            </a:r>
            <a:endParaRPr lang="en-US"/>
          </a:p>
        </p:txBody>
      </p:sp>
      <p:sp>
        <p:nvSpPr>
          <p:cNvPr id="22" name="Rectangle 5"/>
          <p:cNvSpPr>
            <a:spLocks noGrp="1" noChangeArrowheads="1"/>
          </p:cNvSpPr>
          <p:nvPr>
            <p:ph type="sldNum" sz="quarter" idx="12"/>
          </p:nvPr>
        </p:nvSpPr>
        <p:spPr/>
        <p:txBody>
          <a:bodyPr/>
          <a:lstStyle>
            <a:lvl1pPr>
              <a:defRPr/>
            </a:lvl1pPr>
          </a:lstStyle>
          <a:p>
            <a:fld id="{545BA3F4-076F-6D4C-B468-6966D485A5C7}" type="slidenum">
              <a:rPr lang="en-US"/>
              <a:pPr/>
              <a:t>‹#›</a:t>
            </a:fld>
            <a:endParaRPr lang="en-US"/>
          </a:p>
        </p:txBody>
      </p:sp>
    </p:spTree>
  </p:cSld>
  <p:clrMapOvr>
    <a:masterClrMapping/>
  </p:clrMapOvr>
  <p:transition xmlns:p14="http://schemas.microsoft.com/office/powerpoint/2010/main">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smtClean="0"/>
              <a:t>© 2013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28C8B959-1291-DD47-AE45-8CBA8E18E94C}" type="slidenum">
              <a:rPr lang="en-US"/>
              <a:pPr/>
              <a:t>‹#›</a:t>
            </a:fld>
            <a:endParaRPr lang="en-US"/>
          </a:p>
        </p:txBody>
      </p:sp>
      <p:sp>
        <p:nvSpPr>
          <p:cNvPr id="6" name="Rectangle 17"/>
          <p:cNvSpPr>
            <a:spLocks noGrp="1" noChangeArrowheads="1"/>
          </p:cNvSpPr>
          <p:nvPr>
            <p:ph type="dt" sz="half" idx="12"/>
          </p:nvPr>
        </p:nvSpPr>
        <p:spPr>
          <a:ln/>
        </p:spPr>
        <p:txBody>
          <a:bodyPr/>
          <a:lstStyle>
            <a:lvl1pPr>
              <a:defRPr/>
            </a:lvl1pPr>
          </a:lstStyle>
          <a:p>
            <a:fld id="{E995FF40-047D-F745-8211-D7213612E5C3}" type="datetime1">
              <a:rPr lang="en-US" smtClean="0"/>
              <a:t>9/9/13</a:t>
            </a:fld>
            <a:endParaRPr lang="en-US"/>
          </a:p>
        </p:txBody>
      </p:sp>
    </p:spTree>
  </p:cSld>
  <p:clrMapOvr>
    <a:masterClrMapping/>
  </p:clrMapOvr>
  <p:transition xmlns:p14="http://schemas.microsoft.com/office/powerpoint/2010/main">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0"/>
            <a:ext cx="2057400" cy="5105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0"/>
            <a:ext cx="6019800" cy="5105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smtClean="0"/>
              <a:t>© 2013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F2B6F29D-FB5F-CD48-8BA1-1DE9CB202AE4}" type="slidenum">
              <a:rPr lang="en-US"/>
              <a:pPr/>
              <a:t>‹#›</a:t>
            </a:fld>
            <a:endParaRPr lang="en-US"/>
          </a:p>
        </p:txBody>
      </p:sp>
      <p:sp>
        <p:nvSpPr>
          <p:cNvPr id="6" name="Rectangle 17"/>
          <p:cNvSpPr>
            <a:spLocks noGrp="1" noChangeArrowheads="1"/>
          </p:cNvSpPr>
          <p:nvPr>
            <p:ph type="dt" sz="half" idx="12"/>
          </p:nvPr>
        </p:nvSpPr>
        <p:spPr>
          <a:ln/>
        </p:spPr>
        <p:txBody>
          <a:bodyPr/>
          <a:lstStyle>
            <a:lvl1pPr>
              <a:defRPr/>
            </a:lvl1pPr>
          </a:lstStyle>
          <a:p>
            <a:fld id="{29682796-5F07-104E-B1DC-DF3F7BCAD8B4}" type="datetime1">
              <a:rPr lang="en-US" smtClean="0"/>
              <a:t>9/9/13</a:t>
            </a:fld>
            <a:endParaRPr lang="en-US"/>
          </a:p>
        </p:txBody>
      </p:sp>
    </p:spTree>
  </p:cSld>
  <p:clrMapOvr>
    <a:masterClrMapping/>
  </p:clrMapOvr>
  <p:transition xmlns:p14="http://schemas.microsoft.com/office/powerpoint/2010/main">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smtClean="0"/>
              <a:t>© 2013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C5B05159-B583-B74B-8074-2CBCA1E521E2}" type="slidenum">
              <a:rPr lang="en-US"/>
              <a:pPr/>
              <a:t>‹#›</a:t>
            </a:fld>
            <a:endParaRPr lang="en-US"/>
          </a:p>
        </p:txBody>
      </p:sp>
      <p:sp>
        <p:nvSpPr>
          <p:cNvPr id="6" name="Rectangle 17"/>
          <p:cNvSpPr>
            <a:spLocks noGrp="1" noChangeArrowheads="1"/>
          </p:cNvSpPr>
          <p:nvPr>
            <p:ph type="dt" sz="half" idx="12"/>
          </p:nvPr>
        </p:nvSpPr>
        <p:spPr>
          <a:ln/>
        </p:spPr>
        <p:txBody>
          <a:bodyPr/>
          <a:lstStyle>
            <a:lvl1pPr>
              <a:defRPr/>
            </a:lvl1pPr>
          </a:lstStyle>
          <a:p>
            <a:fld id="{229D40A5-E1FB-3043-BA97-9A97A44A2869}" type="datetime1">
              <a:rPr lang="en-US" smtClean="0"/>
              <a:t>9/9/13</a:t>
            </a:fld>
            <a:endParaRPr lang="en-US"/>
          </a:p>
        </p:txBody>
      </p:sp>
    </p:spTree>
  </p:cSld>
  <p:clrMapOvr>
    <a:masterClrMapping/>
  </p:clrMapOvr>
  <p:transition xmlns:p14="http://schemas.microsoft.com/office/powerpoint/2010/main">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ftr" sz="quarter" idx="10"/>
          </p:nvPr>
        </p:nvSpPr>
        <p:spPr>
          <a:ln/>
        </p:spPr>
        <p:txBody>
          <a:bodyPr/>
          <a:lstStyle>
            <a:lvl1pPr>
              <a:defRPr/>
            </a:lvl1pPr>
          </a:lstStyle>
          <a:p>
            <a:r>
              <a:rPr lang="en-US" smtClean="0"/>
              <a:t>© 2013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4E8E542D-EE13-C841-83B4-077562439AAA}" type="slidenum">
              <a:rPr lang="en-US"/>
              <a:pPr/>
              <a:t>‹#›</a:t>
            </a:fld>
            <a:endParaRPr lang="en-US"/>
          </a:p>
        </p:txBody>
      </p:sp>
      <p:sp>
        <p:nvSpPr>
          <p:cNvPr id="6" name="Rectangle 17"/>
          <p:cNvSpPr>
            <a:spLocks noGrp="1" noChangeArrowheads="1"/>
          </p:cNvSpPr>
          <p:nvPr>
            <p:ph type="dt" sz="half" idx="12"/>
          </p:nvPr>
        </p:nvSpPr>
        <p:spPr>
          <a:ln/>
        </p:spPr>
        <p:txBody>
          <a:bodyPr/>
          <a:lstStyle>
            <a:lvl1pPr>
              <a:defRPr/>
            </a:lvl1pPr>
          </a:lstStyle>
          <a:p>
            <a:fld id="{0301AEE8-5924-504B-8B80-A179C0C90306}" type="datetime1">
              <a:rPr lang="en-US" smtClean="0"/>
              <a:t>9/9/13</a:t>
            </a:fld>
            <a:endParaRPr lang="en-US"/>
          </a:p>
        </p:txBody>
      </p:sp>
    </p:spTree>
  </p:cSld>
  <p:clrMapOvr>
    <a:masterClrMapping/>
  </p:clrMapOvr>
  <p:transition xmlns:p14="http://schemas.microsoft.com/office/powerpoint/2010/main">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ftr" sz="quarter" idx="10"/>
          </p:nvPr>
        </p:nvSpPr>
        <p:spPr>
          <a:ln/>
        </p:spPr>
        <p:txBody>
          <a:bodyPr/>
          <a:lstStyle>
            <a:lvl1pPr>
              <a:defRPr/>
            </a:lvl1pPr>
          </a:lstStyle>
          <a:p>
            <a:r>
              <a:rPr lang="en-US" smtClean="0"/>
              <a:t>© 2013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2D59AB54-3D3B-2145-9089-EBA4C38A7FDC}" type="slidenum">
              <a:rPr lang="en-US"/>
              <a:pPr/>
              <a:t>‹#›</a:t>
            </a:fld>
            <a:endParaRPr lang="en-US"/>
          </a:p>
        </p:txBody>
      </p:sp>
      <p:sp>
        <p:nvSpPr>
          <p:cNvPr id="7" name="Rectangle 17"/>
          <p:cNvSpPr>
            <a:spLocks noGrp="1" noChangeArrowheads="1"/>
          </p:cNvSpPr>
          <p:nvPr>
            <p:ph type="dt" sz="half" idx="12"/>
          </p:nvPr>
        </p:nvSpPr>
        <p:spPr>
          <a:ln/>
        </p:spPr>
        <p:txBody>
          <a:bodyPr/>
          <a:lstStyle>
            <a:lvl1pPr>
              <a:defRPr/>
            </a:lvl1pPr>
          </a:lstStyle>
          <a:p>
            <a:fld id="{5B1A893A-FD41-A743-9835-BE88E3A133A5}" type="datetime1">
              <a:rPr lang="en-US" smtClean="0"/>
              <a:t>9/9/13</a:t>
            </a:fld>
            <a:endParaRPr lang="en-US"/>
          </a:p>
        </p:txBody>
      </p:sp>
    </p:spTree>
  </p:cSld>
  <p:clrMapOvr>
    <a:masterClrMapping/>
  </p:clrMapOvr>
  <p:transition xmlns:p14="http://schemas.microsoft.com/office/powerpoint/2010/main">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ftr" sz="quarter" idx="10"/>
          </p:nvPr>
        </p:nvSpPr>
        <p:spPr>
          <a:ln/>
        </p:spPr>
        <p:txBody>
          <a:bodyPr/>
          <a:lstStyle>
            <a:lvl1pPr>
              <a:defRPr/>
            </a:lvl1pPr>
          </a:lstStyle>
          <a:p>
            <a:r>
              <a:rPr lang="en-US" smtClean="0"/>
              <a:t>© 2013 Keith A. Pray</a:t>
            </a:r>
            <a:endParaRPr lang="en-US"/>
          </a:p>
        </p:txBody>
      </p:sp>
      <p:sp>
        <p:nvSpPr>
          <p:cNvPr id="8" name="Rectangle 4"/>
          <p:cNvSpPr>
            <a:spLocks noGrp="1" noChangeArrowheads="1"/>
          </p:cNvSpPr>
          <p:nvPr>
            <p:ph type="sldNum" sz="quarter" idx="11"/>
          </p:nvPr>
        </p:nvSpPr>
        <p:spPr>
          <a:ln/>
        </p:spPr>
        <p:txBody>
          <a:bodyPr/>
          <a:lstStyle>
            <a:lvl1pPr>
              <a:defRPr/>
            </a:lvl1pPr>
          </a:lstStyle>
          <a:p>
            <a:fld id="{2D7534E6-C776-0E49-B402-1F12E6428A0E}" type="slidenum">
              <a:rPr lang="en-US"/>
              <a:pPr/>
              <a:t>‹#›</a:t>
            </a:fld>
            <a:endParaRPr lang="en-US"/>
          </a:p>
        </p:txBody>
      </p:sp>
      <p:sp>
        <p:nvSpPr>
          <p:cNvPr id="9" name="Rectangle 17"/>
          <p:cNvSpPr>
            <a:spLocks noGrp="1" noChangeArrowheads="1"/>
          </p:cNvSpPr>
          <p:nvPr>
            <p:ph type="dt" sz="half" idx="12"/>
          </p:nvPr>
        </p:nvSpPr>
        <p:spPr>
          <a:ln/>
        </p:spPr>
        <p:txBody>
          <a:bodyPr/>
          <a:lstStyle>
            <a:lvl1pPr>
              <a:defRPr/>
            </a:lvl1pPr>
          </a:lstStyle>
          <a:p>
            <a:fld id="{EE4DB09F-9CD8-A64A-A476-BDA6F539FFB1}" type="datetime1">
              <a:rPr lang="en-US" smtClean="0"/>
              <a:t>9/9/13</a:t>
            </a:fld>
            <a:endParaRPr lang="en-US"/>
          </a:p>
        </p:txBody>
      </p:sp>
    </p:spTree>
  </p:cSld>
  <p:clrMapOvr>
    <a:masterClrMapping/>
  </p:clrMapOvr>
  <p:transition xmlns:p14="http://schemas.microsoft.com/office/powerpoint/2010/main">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ftr" sz="quarter" idx="10"/>
          </p:nvPr>
        </p:nvSpPr>
        <p:spPr>
          <a:ln/>
        </p:spPr>
        <p:txBody>
          <a:bodyPr/>
          <a:lstStyle>
            <a:lvl1pPr>
              <a:defRPr/>
            </a:lvl1pPr>
          </a:lstStyle>
          <a:p>
            <a:r>
              <a:rPr lang="en-US" smtClean="0"/>
              <a:t>© 2013 Keith A. Pray</a:t>
            </a:r>
            <a:endParaRPr lang="en-US"/>
          </a:p>
        </p:txBody>
      </p:sp>
      <p:sp>
        <p:nvSpPr>
          <p:cNvPr id="4" name="Rectangle 4"/>
          <p:cNvSpPr>
            <a:spLocks noGrp="1" noChangeArrowheads="1"/>
          </p:cNvSpPr>
          <p:nvPr>
            <p:ph type="sldNum" sz="quarter" idx="11"/>
          </p:nvPr>
        </p:nvSpPr>
        <p:spPr>
          <a:ln/>
        </p:spPr>
        <p:txBody>
          <a:bodyPr/>
          <a:lstStyle>
            <a:lvl1pPr>
              <a:defRPr/>
            </a:lvl1pPr>
          </a:lstStyle>
          <a:p>
            <a:fld id="{D87BDAD1-7257-6D41-B9F6-EBCCE662A0D8}" type="slidenum">
              <a:rPr lang="en-US"/>
              <a:pPr/>
              <a:t>‹#›</a:t>
            </a:fld>
            <a:endParaRPr lang="en-US"/>
          </a:p>
        </p:txBody>
      </p:sp>
      <p:sp>
        <p:nvSpPr>
          <p:cNvPr id="5" name="Rectangle 17"/>
          <p:cNvSpPr>
            <a:spLocks noGrp="1" noChangeArrowheads="1"/>
          </p:cNvSpPr>
          <p:nvPr>
            <p:ph type="dt" sz="half" idx="12"/>
          </p:nvPr>
        </p:nvSpPr>
        <p:spPr>
          <a:ln/>
        </p:spPr>
        <p:txBody>
          <a:bodyPr/>
          <a:lstStyle>
            <a:lvl1pPr>
              <a:defRPr/>
            </a:lvl1pPr>
          </a:lstStyle>
          <a:p>
            <a:fld id="{F23D613C-2DE9-E648-BF21-3EBDF676AD67}" type="datetime1">
              <a:rPr lang="en-US" smtClean="0"/>
              <a:t>9/9/13</a:t>
            </a:fld>
            <a:endParaRPr lang="en-US"/>
          </a:p>
        </p:txBody>
      </p:sp>
    </p:spTree>
  </p:cSld>
  <p:clrMapOvr>
    <a:masterClrMapping/>
  </p:clrMapOvr>
  <p:transition xmlns:p14="http://schemas.microsoft.com/office/powerpoint/2010/main">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ftr" sz="quarter" idx="10"/>
          </p:nvPr>
        </p:nvSpPr>
        <p:spPr>
          <a:ln/>
        </p:spPr>
        <p:txBody>
          <a:bodyPr/>
          <a:lstStyle>
            <a:lvl1pPr>
              <a:defRPr/>
            </a:lvl1pPr>
          </a:lstStyle>
          <a:p>
            <a:r>
              <a:rPr lang="en-US" smtClean="0"/>
              <a:t>© 2013 Keith A. Pray</a:t>
            </a:r>
            <a:endParaRPr lang="en-US"/>
          </a:p>
        </p:txBody>
      </p:sp>
      <p:sp>
        <p:nvSpPr>
          <p:cNvPr id="3" name="Rectangle 4"/>
          <p:cNvSpPr>
            <a:spLocks noGrp="1" noChangeArrowheads="1"/>
          </p:cNvSpPr>
          <p:nvPr>
            <p:ph type="sldNum" sz="quarter" idx="11"/>
          </p:nvPr>
        </p:nvSpPr>
        <p:spPr>
          <a:ln/>
        </p:spPr>
        <p:txBody>
          <a:bodyPr/>
          <a:lstStyle>
            <a:lvl1pPr>
              <a:defRPr/>
            </a:lvl1pPr>
          </a:lstStyle>
          <a:p>
            <a:fld id="{8EC298BC-6E31-8845-91BA-D03A7DF5ED16}" type="slidenum">
              <a:rPr lang="en-US"/>
              <a:pPr/>
              <a:t>‹#›</a:t>
            </a:fld>
            <a:endParaRPr lang="en-US"/>
          </a:p>
        </p:txBody>
      </p:sp>
      <p:sp>
        <p:nvSpPr>
          <p:cNvPr id="4" name="Rectangle 17"/>
          <p:cNvSpPr>
            <a:spLocks noGrp="1" noChangeArrowheads="1"/>
          </p:cNvSpPr>
          <p:nvPr>
            <p:ph type="dt" sz="half" idx="12"/>
          </p:nvPr>
        </p:nvSpPr>
        <p:spPr>
          <a:ln/>
        </p:spPr>
        <p:txBody>
          <a:bodyPr/>
          <a:lstStyle>
            <a:lvl1pPr>
              <a:defRPr/>
            </a:lvl1pPr>
          </a:lstStyle>
          <a:p>
            <a:fld id="{3175EC9C-E020-E247-A600-9F3CFD64E3DB}" type="datetime1">
              <a:rPr lang="en-US" smtClean="0"/>
              <a:t>9/9/13</a:t>
            </a:fld>
            <a:endParaRPr lang="en-US"/>
          </a:p>
        </p:txBody>
      </p:sp>
    </p:spTree>
  </p:cSld>
  <p:clrMapOvr>
    <a:masterClrMapping/>
  </p:clrMapOvr>
  <p:transition xmlns:p14="http://schemas.microsoft.com/office/powerpoint/2010/main">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ftr" sz="quarter" idx="10"/>
          </p:nvPr>
        </p:nvSpPr>
        <p:spPr>
          <a:ln/>
        </p:spPr>
        <p:txBody>
          <a:bodyPr/>
          <a:lstStyle>
            <a:lvl1pPr>
              <a:defRPr/>
            </a:lvl1pPr>
          </a:lstStyle>
          <a:p>
            <a:r>
              <a:rPr lang="en-US" smtClean="0"/>
              <a:t>© 2013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18779E11-8E9F-D046-BB14-7DC45D31E956}" type="slidenum">
              <a:rPr lang="en-US"/>
              <a:pPr/>
              <a:t>‹#›</a:t>
            </a:fld>
            <a:endParaRPr lang="en-US"/>
          </a:p>
        </p:txBody>
      </p:sp>
      <p:sp>
        <p:nvSpPr>
          <p:cNvPr id="7" name="Rectangle 17"/>
          <p:cNvSpPr>
            <a:spLocks noGrp="1" noChangeArrowheads="1"/>
          </p:cNvSpPr>
          <p:nvPr>
            <p:ph type="dt" sz="half" idx="12"/>
          </p:nvPr>
        </p:nvSpPr>
        <p:spPr>
          <a:ln/>
        </p:spPr>
        <p:txBody>
          <a:bodyPr/>
          <a:lstStyle>
            <a:lvl1pPr>
              <a:defRPr/>
            </a:lvl1pPr>
          </a:lstStyle>
          <a:p>
            <a:fld id="{27E340A7-DD86-1447-AFFA-CDB639026FA8}" type="datetime1">
              <a:rPr lang="en-US" smtClean="0"/>
              <a:t>9/9/13</a:t>
            </a:fld>
            <a:endParaRPr lang="en-US"/>
          </a:p>
        </p:txBody>
      </p:sp>
    </p:spTree>
  </p:cSld>
  <p:clrMapOvr>
    <a:masterClrMapping/>
  </p:clrMapOvr>
  <p:transition xmlns:p14="http://schemas.microsoft.com/office/powerpoint/2010/main">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ftr" sz="quarter" idx="10"/>
          </p:nvPr>
        </p:nvSpPr>
        <p:spPr>
          <a:ln/>
        </p:spPr>
        <p:txBody>
          <a:bodyPr/>
          <a:lstStyle>
            <a:lvl1pPr>
              <a:defRPr/>
            </a:lvl1pPr>
          </a:lstStyle>
          <a:p>
            <a:r>
              <a:rPr lang="en-US" smtClean="0"/>
              <a:t>© 2013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582AEA07-C8AB-4545-8198-824503A5BEEC}" type="slidenum">
              <a:rPr lang="en-US"/>
              <a:pPr/>
              <a:t>‹#›</a:t>
            </a:fld>
            <a:endParaRPr lang="en-US"/>
          </a:p>
        </p:txBody>
      </p:sp>
      <p:sp>
        <p:nvSpPr>
          <p:cNvPr id="7" name="Rectangle 17"/>
          <p:cNvSpPr>
            <a:spLocks noGrp="1" noChangeArrowheads="1"/>
          </p:cNvSpPr>
          <p:nvPr>
            <p:ph type="dt" sz="half" idx="12"/>
          </p:nvPr>
        </p:nvSpPr>
        <p:spPr>
          <a:ln/>
        </p:spPr>
        <p:txBody>
          <a:bodyPr/>
          <a:lstStyle>
            <a:lvl1pPr>
              <a:defRPr/>
            </a:lvl1pPr>
          </a:lstStyle>
          <a:p>
            <a:fld id="{35A22992-4EA7-E347-A049-D263118E68A3}" type="datetime1">
              <a:rPr lang="en-US" smtClean="0"/>
              <a:t>9/9/13</a:t>
            </a:fld>
            <a:endParaRPr lang="en-US"/>
          </a:p>
        </p:txBody>
      </p:sp>
    </p:spTree>
  </p:cSld>
  <p:clrMapOvr>
    <a:masterClrMapping/>
  </p:clrMapOvr>
  <p:transition xmlns:p14="http://schemas.microsoft.com/office/powerpoint/2010/main">
    <p:pull/>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5" name="Rectangle 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Arial" pitchFamily="-109" charset="0"/>
              </a:defRPr>
            </a:lvl1pPr>
          </a:lstStyle>
          <a:p>
            <a:r>
              <a:rPr lang="en-US" smtClean="0"/>
              <a:t>© 2013 Keith A. Pray</a:t>
            </a:r>
            <a:endParaRPr lang="en-US"/>
          </a:p>
        </p:txBody>
      </p:sp>
      <p:sp>
        <p:nvSpPr>
          <p:cNvPr id="38916" name="Rectangle 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Black" pitchFamily="-109" charset="0"/>
              </a:defRPr>
            </a:lvl1pPr>
          </a:lstStyle>
          <a:p>
            <a:fld id="{1EE5CE97-E1C9-F940-9E39-7C7E8F88BABD}" type="slidenum">
              <a:rPr lang="en-US"/>
              <a:pPr/>
              <a:t>‹#›</a:t>
            </a:fld>
            <a:endParaRPr lang="en-US"/>
          </a:p>
        </p:txBody>
      </p:sp>
      <p:grpSp>
        <p:nvGrpSpPr>
          <p:cNvPr id="1028" name="Group 18"/>
          <p:cNvGrpSpPr>
            <a:grpSpLocks/>
          </p:cNvGrpSpPr>
          <p:nvPr/>
        </p:nvGrpSpPr>
        <p:grpSpPr bwMode="auto">
          <a:xfrm>
            <a:off x="0" y="0"/>
            <a:ext cx="9144000" cy="546100"/>
            <a:chOff x="0" y="0"/>
            <a:chExt cx="5760" cy="344"/>
          </a:xfrm>
        </p:grpSpPr>
        <p:sp>
          <p:nvSpPr>
            <p:cNvPr id="38917" name="Rectangle 5"/>
            <p:cNvSpPr>
              <a:spLocks noChangeArrowheads="1"/>
            </p:cNvSpPr>
            <p:nvPr/>
          </p:nvSpPr>
          <p:spPr bwMode="auto">
            <a:xfrm>
              <a:off x="0" y="0"/>
              <a:ext cx="180" cy="336"/>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prstTxWarp prst="textNoShape">
                <a:avLst/>
              </a:prstTxWarp>
            </a:bodyPr>
            <a:lstStyle/>
            <a:p>
              <a:endParaRPr lang="en-US">
                <a:solidFill>
                  <a:schemeClr val="tx1"/>
                </a:solidFill>
              </a:endParaRPr>
            </a:p>
          </p:txBody>
        </p:sp>
        <p:sp>
          <p:nvSpPr>
            <p:cNvPr id="38918" name="Rectangle 6"/>
            <p:cNvSpPr>
              <a:spLocks noChangeArrowheads="1"/>
            </p:cNvSpPr>
            <p:nvPr/>
          </p:nvSpPr>
          <p:spPr bwMode="auto">
            <a:xfrm>
              <a:off x="260" y="85"/>
              <a:ext cx="5500" cy="173"/>
            </a:xfrm>
            <a:prstGeom prst="rect">
              <a:avLst/>
            </a:prstGeom>
            <a:gradFill rotWithShape="0">
              <a:gsLst>
                <a:gs pos="0">
                  <a:schemeClr val="accent1"/>
                </a:gs>
                <a:gs pos="100000">
                  <a:schemeClr val="bg1"/>
                </a:gs>
              </a:gsLst>
              <a:lin ang="0" scaled="1"/>
            </a:gradFill>
            <a:ln w="9525">
              <a:noFill/>
              <a:miter lim="800000"/>
              <a:headEnd/>
              <a:tailEnd/>
            </a:ln>
          </p:spPr>
          <p:txBody>
            <a:bodyPr>
              <a:prstTxWarp prst="textNoShape">
                <a:avLst/>
              </a:prstTxWarp>
            </a:bodyPr>
            <a:lstStyle/>
            <a:p>
              <a:pPr algn="l"/>
              <a:endParaRPr lang="en-US">
                <a:solidFill>
                  <a:schemeClr val="tx1"/>
                </a:solidFill>
              </a:endParaRPr>
            </a:p>
          </p:txBody>
        </p:sp>
        <p:sp>
          <p:nvSpPr>
            <p:cNvPr id="38919" name="Rectangle 7"/>
            <p:cNvSpPr>
              <a:spLocks noChangeArrowheads="1"/>
            </p:cNvSpPr>
            <p:nvPr/>
          </p:nvSpPr>
          <p:spPr bwMode="auto">
            <a:xfrm>
              <a:off x="258" y="85"/>
              <a:ext cx="87" cy="89"/>
            </a:xfrm>
            <a:prstGeom prst="rect">
              <a:avLst/>
            </a:prstGeom>
            <a:solidFill>
              <a:schemeClr val="hlink"/>
            </a:solidFill>
            <a:ln w="9525">
              <a:noFill/>
              <a:miter lim="800000"/>
              <a:headEnd/>
              <a:tailEnd/>
            </a:ln>
          </p:spPr>
          <p:txBody>
            <a:bodyPr>
              <a:prstTxWarp prst="textNoShape">
                <a:avLst/>
              </a:prstTxWarp>
            </a:bodyPr>
            <a:lstStyle/>
            <a:p>
              <a:pPr algn="l"/>
              <a:endParaRPr lang="en-US" sz="1800">
                <a:solidFill>
                  <a:schemeClr val="hlink"/>
                </a:solidFill>
                <a:latin typeface="Arial" pitchFamily="-109" charset="0"/>
              </a:endParaRPr>
            </a:p>
          </p:txBody>
        </p:sp>
        <p:sp>
          <p:nvSpPr>
            <p:cNvPr id="38920" name="Rectangle 8"/>
            <p:cNvSpPr>
              <a:spLocks noChangeArrowheads="1"/>
            </p:cNvSpPr>
            <p:nvPr/>
          </p:nvSpPr>
          <p:spPr bwMode="auto">
            <a:xfrm>
              <a:off x="345" y="0"/>
              <a:ext cx="88" cy="87"/>
            </a:xfrm>
            <a:prstGeom prst="rect">
              <a:avLst/>
            </a:prstGeom>
            <a:solidFill>
              <a:schemeClr val="hlink"/>
            </a:solidFill>
            <a:ln w="9525">
              <a:noFill/>
              <a:miter lim="800000"/>
              <a:headEnd/>
              <a:tailEnd/>
            </a:ln>
          </p:spPr>
          <p:txBody>
            <a:bodyPr>
              <a:prstTxWarp prst="textNoShape">
                <a:avLst/>
              </a:prstTxWarp>
            </a:bodyPr>
            <a:lstStyle/>
            <a:p>
              <a:pPr algn="l"/>
              <a:endParaRPr lang="en-US" sz="1800">
                <a:solidFill>
                  <a:schemeClr val="hlink"/>
                </a:solidFill>
                <a:latin typeface="Arial" pitchFamily="-109" charset="0"/>
              </a:endParaRPr>
            </a:p>
          </p:txBody>
        </p:sp>
        <p:sp>
          <p:nvSpPr>
            <p:cNvPr id="38921"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prstTxWarp prst="textNoShape">
                <a:avLst/>
              </a:prstTxWarp>
            </a:bodyPr>
            <a:lstStyle/>
            <a:p>
              <a:pPr algn="l"/>
              <a:endParaRPr lang="en-US" sz="1800">
                <a:solidFill>
                  <a:schemeClr val="accent2"/>
                </a:solidFill>
                <a:latin typeface="Arial" pitchFamily="-109" charset="0"/>
              </a:endParaRPr>
            </a:p>
          </p:txBody>
        </p:sp>
        <p:sp>
          <p:nvSpPr>
            <p:cNvPr id="38922" name="Rectangle 10"/>
            <p:cNvSpPr>
              <a:spLocks noChangeArrowheads="1"/>
            </p:cNvSpPr>
            <p:nvPr/>
          </p:nvSpPr>
          <p:spPr bwMode="auto">
            <a:xfrm>
              <a:off x="173" y="173"/>
              <a:ext cx="86" cy="87"/>
            </a:xfrm>
            <a:prstGeom prst="rect">
              <a:avLst/>
            </a:prstGeom>
            <a:solidFill>
              <a:schemeClr val="hlink"/>
            </a:solidFill>
            <a:ln w="9525">
              <a:noFill/>
              <a:miter lim="800000"/>
              <a:headEnd/>
              <a:tailEnd/>
            </a:ln>
          </p:spPr>
          <p:txBody>
            <a:bodyPr>
              <a:prstTxWarp prst="textNoShape">
                <a:avLst/>
              </a:prstTxWarp>
            </a:bodyPr>
            <a:lstStyle/>
            <a:p>
              <a:pPr algn="l"/>
              <a:endParaRPr lang="en-US" sz="1800">
                <a:solidFill>
                  <a:schemeClr val="hlink"/>
                </a:solidFill>
                <a:latin typeface="Arial" pitchFamily="-109" charset="0"/>
              </a:endParaRPr>
            </a:p>
          </p:txBody>
        </p:sp>
        <p:sp>
          <p:nvSpPr>
            <p:cNvPr id="38923" name="Rectangle 11"/>
            <p:cNvSpPr>
              <a:spLocks noChangeArrowheads="1"/>
            </p:cNvSpPr>
            <p:nvPr/>
          </p:nvSpPr>
          <p:spPr bwMode="auto">
            <a:xfrm>
              <a:off x="83" y="86"/>
              <a:ext cx="89" cy="87"/>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sp>
          <p:nvSpPr>
            <p:cNvPr id="38924"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prstTxWarp prst="textNoShape">
                <a:avLst/>
              </a:prstTxWarp>
            </a:bodyPr>
            <a:lstStyle/>
            <a:p>
              <a:pPr algn="l"/>
              <a:endParaRPr lang="en-US" sz="1800">
                <a:solidFill>
                  <a:schemeClr val="accent2"/>
                </a:solidFill>
                <a:latin typeface="Arial" pitchFamily="-109" charset="0"/>
              </a:endParaRPr>
            </a:p>
          </p:txBody>
        </p:sp>
        <p:sp>
          <p:nvSpPr>
            <p:cNvPr id="38925"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prstTxWarp prst="textNoShape">
                <a:avLst/>
              </a:prstTxWarp>
            </a:bodyPr>
            <a:lstStyle/>
            <a:p>
              <a:pPr algn="l"/>
              <a:endParaRPr lang="en-US" sz="1800">
                <a:solidFill>
                  <a:schemeClr val="accent2"/>
                </a:solidFill>
                <a:latin typeface="Arial" pitchFamily="-109" charset="0"/>
              </a:endParaRPr>
            </a:p>
          </p:txBody>
        </p:sp>
      </p:grpSp>
      <p:sp>
        <p:nvSpPr>
          <p:cNvPr id="1029" name="Rectangle 14"/>
          <p:cNvSpPr>
            <a:spLocks noGrp="1" noChangeArrowheads="1"/>
          </p:cNvSpPr>
          <p:nvPr>
            <p:ph type="title"/>
          </p:nvPr>
        </p:nvSpPr>
        <p:spPr bwMode="auto">
          <a:xfrm>
            <a:off x="457200" y="7620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8929" name="Rectangle 17"/>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pitchFamily="-109" charset="0"/>
              </a:defRPr>
            </a:lvl1pPr>
          </a:lstStyle>
          <a:p>
            <a:fld id="{EAE5B444-DEFC-A548-8D85-BE38D3D4EC17}" type="datetime1">
              <a:rPr lang="en-US" smtClean="0"/>
              <a:t>9/9/13</a:t>
            </a:fld>
            <a:endParaRPr lang="en-US"/>
          </a:p>
        </p:txBody>
      </p:sp>
      <p:pic>
        <p:nvPicPr>
          <p:cNvPr id="1032" name="Picture 22"/>
          <p:cNvPicPr>
            <a:picLocks noChangeAspect="1" noChangeArrowheads="1"/>
          </p:cNvPicPr>
          <p:nvPr/>
        </p:nvPicPr>
        <p:blipFill>
          <a:blip r:embed="rId13"/>
          <a:srcRect/>
          <a:stretch>
            <a:fillRect/>
          </a:stretch>
        </p:blipFill>
        <p:spPr bwMode="auto">
          <a:xfrm>
            <a:off x="7977188" y="23813"/>
            <a:ext cx="1166812" cy="433387"/>
          </a:xfrm>
          <a:prstGeom prst="rect">
            <a:avLst/>
          </a:prstGeom>
          <a:noFill/>
          <a:ln w="9525">
            <a:noFill/>
            <a:miter lim="800000"/>
            <a:headEnd/>
            <a:tailEnd/>
          </a:ln>
        </p:spPr>
      </p:pic>
      <p:sp>
        <p:nvSpPr>
          <p:cNvPr id="38935" name="Text Box 23"/>
          <p:cNvSpPr txBox="1">
            <a:spLocks noChangeArrowheads="1"/>
          </p:cNvSpPr>
          <p:nvPr userDrawn="1"/>
        </p:nvSpPr>
        <p:spPr bwMode="auto">
          <a:xfrm>
            <a:off x="1568450" y="23813"/>
            <a:ext cx="6015038" cy="473075"/>
          </a:xfrm>
          <a:prstGeom prst="rect">
            <a:avLst/>
          </a:prstGeom>
          <a:noFill/>
          <a:ln w="9525">
            <a:noFill/>
            <a:miter lim="800000"/>
            <a:headEnd/>
            <a:tailEnd/>
          </a:ln>
          <a:effectLst/>
        </p:spPr>
        <p:txBody>
          <a:bodyPr wrap="none" anchor="ctr">
            <a:prstTxWarp prst="textNoShape">
              <a:avLst/>
            </a:prstTxWarp>
            <a:spAutoFit/>
          </a:bodyPr>
          <a:lstStyle/>
          <a:p>
            <a:r>
              <a:rPr lang="en-US" sz="2500" b="1">
                <a:solidFill>
                  <a:srgbClr val="990033"/>
                </a:solidFill>
              </a:rPr>
              <a:t>CS 3043 Social Implications Of Computing</a:t>
            </a:r>
          </a:p>
        </p:txBody>
      </p:sp>
    </p:spTree>
  </p:cSld>
  <p:clrMap bg1="lt1" tx1="dk1" bg2="lt2" tx2="dk2" accent1="accent1" accent2="accent2" accent3="accent3" accent4="accent4" accent5="accent5" accent6="accent6" hlink="hlink" folHlink="folHlink"/>
  <p:sldLayoutIdLst>
    <p:sldLayoutId id="2147483776"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Lst>
  <p:transition xmlns:p14="http://schemas.microsoft.com/office/powerpoint/2010/main">
    <p:pull/>
  </p:transition>
  <p:hf hdr="0"/>
  <p:txStyles>
    <p:titleStyle>
      <a:lvl1pPr algn="l" rtl="0" eaLnBrk="0" fontAlgn="base" hangingPunct="0">
        <a:spcBef>
          <a:spcPct val="0"/>
        </a:spcBef>
        <a:spcAft>
          <a:spcPct val="0"/>
        </a:spcAft>
        <a:defRPr sz="3600">
          <a:solidFill>
            <a:schemeClr val="tx1"/>
          </a:solidFill>
          <a:latin typeface="+mj-lt"/>
          <a:ea typeface="ＭＳ Ｐゴシック" pitchFamily="76" charset="-128"/>
          <a:cs typeface="ＭＳ Ｐゴシック" pitchFamily="76" charset="-128"/>
        </a:defRPr>
      </a:lvl1pPr>
      <a:lvl2pPr algn="l" rtl="0" eaLnBrk="0" fontAlgn="base" hangingPunct="0">
        <a:spcBef>
          <a:spcPct val="0"/>
        </a:spcBef>
        <a:spcAft>
          <a:spcPct val="0"/>
        </a:spcAft>
        <a:defRPr sz="3600">
          <a:solidFill>
            <a:schemeClr val="tx1"/>
          </a:solidFill>
          <a:latin typeface="Arial Black" pitchFamily="76" charset="0"/>
          <a:ea typeface="ＭＳ Ｐゴシック" pitchFamily="76" charset="-128"/>
          <a:cs typeface="ＭＳ Ｐゴシック" pitchFamily="76" charset="-128"/>
        </a:defRPr>
      </a:lvl2pPr>
      <a:lvl3pPr algn="l" rtl="0" eaLnBrk="0" fontAlgn="base" hangingPunct="0">
        <a:spcBef>
          <a:spcPct val="0"/>
        </a:spcBef>
        <a:spcAft>
          <a:spcPct val="0"/>
        </a:spcAft>
        <a:defRPr sz="3600">
          <a:solidFill>
            <a:schemeClr val="tx1"/>
          </a:solidFill>
          <a:latin typeface="Arial Black" pitchFamily="76" charset="0"/>
          <a:ea typeface="ＭＳ Ｐゴシック" pitchFamily="76" charset="-128"/>
          <a:cs typeface="ＭＳ Ｐゴシック" pitchFamily="76" charset="-128"/>
        </a:defRPr>
      </a:lvl3pPr>
      <a:lvl4pPr algn="l" rtl="0" eaLnBrk="0" fontAlgn="base" hangingPunct="0">
        <a:spcBef>
          <a:spcPct val="0"/>
        </a:spcBef>
        <a:spcAft>
          <a:spcPct val="0"/>
        </a:spcAft>
        <a:defRPr sz="3600">
          <a:solidFill>
            <a:schemeClr val="tx1"/>
          </a:solidFill>
          <a:latin typeface="Arial Black" pitchFamily="76" charset="0"/>
          <a:ea typeface="ＭＳ Ｐゴシック" pitchFamily="76" charset="-128"/>
          <a:cs typeface="ＭＳ Ｐゴシック" pitchFamily="76" charset="-128"/>
        </a:defRPr>
      </a:lvl4pPr>
      <a:lvl5pPr algn="l" rtl="0" eaLnBrk="0" fontAlgn="base" hangingPunct="0">
        <a:spcBef>
          <a:spcPct val="0"/>
        </a:spcBef>
        <a:spcAft>
          <a:spcPct val="0"/>
        </a:spcAft>
        <a:defRPr sz="3600">
          <a:solidFill>
            <a:schemeClr val="tx1"/>
          </a:solidFill>
          <a:latin typeface="Arial Black" pitchFamily="76" charset="0"/>
          <a:ea typeface="ＭＳ Ｐゴシック" pitchFamily="76" charset="-128"/>
          <a:cs typeface="ＭＳ Ｐゴシック" pitchFamily="76" charset="-128"/>
        </a:defRPr>
      </a:lvl5pPr>
      <a:lvl6pPr marL="457200" algn="l" rtl="0" fontAlgn="base">
        <a:spcBef>
          <a:spcPct val="0"/>
        </a:spcBef>
        <a:spcAft>
          <a:spcPct val="0"/>
        </a:spcAft>
        <a:defRPr sz="3600">
          <a:solidFill>
            <a:schemeClr val="tx1"/>
          </a:solidFill>
          <a:latin typeface="Arial Black" pitchFamily="76" charset="0"/>
        </a:defRPr>
      </a:lvl6pPr>
      <a:lvl7pPr marL="914400" algn="l" rtl="0" fontAlgn="base">
        <a:spcBef>
          <a:spcPct val="0"/>
        </a:spcBef>
        <a:spcAft>
          <a:spcPct val="0"/>
        </a:spcAft>
        <a:defRPr sz="3600">
          <a:solidFill>
            <a:schemeClr val="tx1"/>
          </a:solidFill>
          <a:latin typeface="Arial Black" pitchFamily="76" charset="0"/>
        </a:defRPr>
      </a:lvl7pPr>
      <a:lvl8pPr marL="1371600" algn="l" rtl="0" fontAlgn="base">
        <a:spcBef>
          <a:spcPct val="0"/>
        </a:spcBef>
        <a:spcAft>
          <a:spcPct val="0"/>
        </a:spcAft>
        <a:defRPr sz="3600">
          <a:solidFill>
            <a:schemeClr val="tx1"/>
          </a:solidFill>
          <a:latin typeface="Arial Black" pitchFamily="76" charset="0"/>
        </a:defRPr>
      </a:lvl8pPr>
      <a:lvl9pPr marL="1828800" algn="l" rtl="0" fontAlgn="base">
        <a:spcBef>
          <a:spcPct val="0"/>
        </a:spcBef>
        <a:spcAft>
          <a:spcPct val="0"/>
        </a:spcAft>
        <a:defRPr sz="3600">
          <a:solidFill>
            <a:schemeClr val="tx1"/>
          </a:solidFill>
          <a:latin typeface="Arial Black" pitchFamily="76" charset="0"/>
        </a:defRPr>
      </a:lvl9pPr>
    </p:titleStyle>
    <p:bodyStyle>
      <a:lvl1pPr marL="342900" indent="-342900" algn="l" rtl="0" eaLnBrk="0" fontAlgn="base" hangingPunct="0">
        <a:spcBef>
          <a:spcPct val="20000"/>
        </a:spcBef>
        <a:spcAft>
          <a:spcPct val="0"/>
        </a:spcAft>
        <a:buClr>
          <a:schemeClr val="accent1"/>
        </a:buClr>
        <a:buSzPct val="75000"/>
        <a:buFont typeface="Wingdings" pitchFamily="-109" charset="2"/>
        <a:buChar char="n"/>
        <a:defRPr sz="3000">
          <a:solidFill>
            <a:schemeClr val="tx1"/>
          </a:solidFill>
          <a:latin typeface="+mn-lt"/>
          <a:ea typeface="ＭＳ Ｐゴシック" pitchFamily="76" charset="-128"/>
          <a:cs typeface="ＭＳ Ｐゴシック" pitchFamily="76" charset="-128"/>
        </a:defRPr>
      </a:lvl1pPr>
      <a:lvl2pPr marL="742950" indent="-285750" algn="l" rtl="0" eaLnBrk="0" fontAlgn="base" hangingPunct="0">
        <a:spcBef>
          <a:spcPct val="20000"/>
        </a:spcBef>
        <a:spcAft>
          <a:spcPct val="0"/>
        </a:spcAft>
        <a:buClr>
          <a:schemeClr val="accent2"/>
        </a:buClr>
        <a:buSzPct val="80000"/>
        <a:buFont typeface="Wingdings" pitchFamily="-109" charset="2"/>
        <a:buChar char="¨"/>
        <a:defRPr sz="2000">
          <a:solidFill>
            <a:schemeClr val="tx1"/>
          </a:solidFill>
          <a:latin typeface="+mj-lt"/>
          <a:ea typeface="ＭＳ Ｐゴシック" pitchFamily="76" charset="-128"/>
        </a:defRPr>
      </a:lvl2pPr>
      <a:lvl3pPr marL="1143000" indent="-228600" algn="l" rtl="0" eaLnBrk="0" fontAlgn="base" hangingPunct="0">
        <a:spcBef>
          <a:spcPct val="20000"/>
        </a:spcBef>
        <a:spcAft>
          <a:spcPct val="0"/>
        </a:spcAft>
        <a:buClr>
          <a:schemeClr val="accent1"/>
        </a:buClr>
        <a:buSzPct val="65000"/>
        <a:buFont typeface="Wingdings" pitchFamily="-109" charset="2"/>
        <a:buChar char="n"/>
        <a:defRPr sz="2400">
          <a:solidFill>
            <a:schemeClr val="tx1"/>
          </a:solidFill>
          <a:latin typeface="+mn-lt"/>
          <a:ea typeface="ＭＳ Ｐゴシック" pitchFamily="76" charset="-128"/>
        </a:defRPr>
      </a:lvl3pPr>
      <a:lvl4pPr marL="1600200" indent="-228600" algn="l" rtl="0" eaLnBrk="0" fontAlgn="base" hangingPunct="0">
        <a:spcBef>
          <a:spcPct val="20000"/>
        </a:spcBef>
        <a:spcAft>
          <a:spcPct val="0"/>
        </a:spcAft>
        <a:buClr>
          <a:schemeClr val="accent2"/>
        </a:buClr>
        <a:buSzPct val="70000"/>
        <a:buFont typeface="Wingdings" pitchFamily="-109" charset="2"/>
        <a:buChar char="¨"/>
        <a:defRPr>
          <a:solidFill>
            <a:schemeClr val="tx1"/>
          </a:solidFill>
          <a:latin typeface="+mj-lt"/>
          <a:ea typeface="ＭＳ Ｐゴシック" pitchFamily="76" charset="-128"/>
        </a:defRPr>
      </a:lvl4pPr>
      <a:lvl5pPr marL="2057400" indent="-228600" algn="l" rtl="0" eaLnBrk="0" fontAlgn="base" hangingPunct="0">
        <a:spcBef>
          <a:spcPct val="20000"/>
        </a:spcBef>
        <a:spcAft>
          <a:spcPct val="0"/>
        </a:spcAft>
        <a:buClr>
          <a:schemeClr val="accent1"/>
        </a:buClr>
        <a:buFont typeface="Wingdings" pitchFamily="-109" charset="2"/>
        <a:buChar char="§"/>
        <a:defRPr sz="2000">
          <a:solidFill>
            <a:schemeClr val="tx1"/>
          </a:solidFill>
          <a:latin typeface="+mn-lt"/>
          <a:ea typeface="ＭＳ Ｐゴシック" pitchFamily="76" charset="-128"/>
        </a:defRPr>
      </a:lvl5pPr>
      <a:lvl6pPr marL="25146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6pPr>
      <a:lvl7pPr marL="29718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7pPr>
      <a:lvl8pPr marL="34290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8pPr>
      <a:lvl9pPr marL="38862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dt" sz="quarter" idx="10"/>
          </p:nvPr>
        </p:nvSpPr>
        <p:spPr>
          <a:noFill/>
        </p:spPr>
        <p:txBody>
          <a:bodyPr/>
          <a:lstStyle/>
          <a:p>
            <a:fld id="{3EC32C42-D3D8-124A-A97B-3FB5C950A182}" type="datetime1">
              <a:rPr lang="en-US" smtClean="0"/>
              <a:t>9/9/13</a:t>
            </a:fld>
            <a:endParaRPr lang="en-US"/>
          </a:p>
        </p:txBody>
      </p:sp>
      <p:sp>
        <p:nvSpPr>
          <p:cNvPr id="15363" name="Rectangle 4"/>
          <p:cNvSpPr>
            <a:spLocks noGrp="1" noChangeArrowheads="1"/>
          </p:cNvSpPr>
          <p:nvPr>
            <p:ph type="ftr" sz="quarter" idx="11"/>
          </p:nvPr>
        </p:nvSpPr>
        <p:spPr>
          <a:noFill/>
        </p:spPr>
        <p:txBody>
          <a:bodyPr/>
          <a:lstStyle/>
          <a:p>
            <a:r>
              <a:rPr lang="en-US" smtClean="0"/>
              <a:t>© 2013 Keith A. Pray</a:t>
            </a:r>
            <a:endParaRPr lang="en-US"/>
          </a:p>
        </p:txBody>
      </p:sp>
      <p:sp>
        <p:nvSpPr>
          <p:cNvPr id="15364" name="Slide Number Placeholder 5"/>
          <p:cNvSpPr>
            <a:spLocks noGrp="1" noChangeArrowheads="1"/>
          </p:cNvSpPr>
          <p:nvPr>
            <p:ph type="sldNum" sz="quarter" idx="12"/>
          </p:nvPr>
        </p:nvSpPr>
        <p:spPr>
          <a:noFill/>
        </p:spPr>
        <p:txBody>
          <a:bodyPr/>
          <a:lstStyle/>
          <a:p>
            <a:fld id="{ACCBC1E0-7C24-B945-A953-DBF63756B706}" type="slidenum">
              <a:rPr lang="en-US"/>
              <a:pPr/>
              <a:t>1</a:t>
            </a:fld>
            <a:endParaRPr lang="en-US"/>
          </a:p>
        </p:txBody>
      </p:sp>
      <p:sp>
        <p:nvSpPr>
          <p:cNvPr id="15365" name="Rectangle 2"/>
          <p:cNvSpPr>
            <a:spLocks noGrp="1" noChangeArrowheads="1"/>
          </p:cNvSpPr>
          <p:nvPr>
            <p:ph type="ctrTitle"/>
          </p:nvPr>
        </p:nvSpPr>
        <p:spPr/>
        <p:txBody>
          <a:bodyPr/>
          <a:lstStyle/>
          <a:p>
            <a:pPr eaLnBrk="1" hangingPunct="1"/>
            <a:r>
              <a:rPr lang="en-US" sz="4000" dirty="0" smtClean="0">
                <a:ea typeface="ＭＳ Ｐゴシック" pitchFamily="-109" charset="-128"/>
                <a:cs typeface="ＭＳ Ｐゴシック" pitchFamily="-109" charset="-128"/>
              </a:rPr>
              <a:t>Group Project</a:t>
            </a:r>
            <a:br>
              <a:rPr lang="en-US" sz="4000" dirty="0" smtClean="0">
                <a:ea typeface="ＭＳ Ｐゴシック" pitchFamily="-109" charset="-128"/>
                <a:cs typeface="ＭＳ Ｐゴシック" pitchFamily="-109" charset="-128"/>
              </a:rPr>
            </a:br>
            <a:r>
              <a:rPr lang="en-US" sz="4000" dirty="0" smtClean="0">
                <a:ea typeface="ＭＳ Ｐゴシック" pitchFamily="-109" charset="-128"/>
                <a:cs typeface="ＭＳ Ｐゴシック" pitchFamily="-109" charset="-128"/>
              </a:rPr>
              <a:t>New Technology</a:t>
            </a:r>
            <a:br>
              <a:rPr lang="en-US" sz="4000" dirty="0" smtClean="0">
                <a:ea typeface="ＭＳ Ｐゴシック" pitchFamily="-109" charset="-128"/>
                <a:cs typeface="ＭＳ Ｐゴシック" pitchFamily="-109" charset="-128"/>
              </a:rPr>
            </a:br>
            <a:endParaRPr lang="en-US" dirty="0">
              <a:ea typeface="ＭＳ Ｐゴシック" pitchFamily="-109" charset="-128"/>
              <a:cs typeface="ＭＳ Ｐゴシック" pitchFamily="-109" charset="-128"/>
            </a:endParaRPr>
          </a:p>
        </p:txBody>
      </p:sp>
      <p:sp>
        <p:nvSpPr>
          <p:cNvPr id="15366" name="Rectangle 3"/>
          <p:cNvSpPr>
            <a:spLocks noGrp="1" noChangeArrowheads="1"/>
          </p:cNvSpPr>
          <p:nvPr>
            <p:ph type="subTitle" idx="1"/>
          </p:nvPr>
        </p:nvSpPr>
        <p:spPr/>
        <p:txBody>
          <a:bodyPr/>
          <a:lstStyle/>
          <a:p>
            <a:pPr algn="r" defTabSz="242888" eaLnBrk="1" hangingPunct="1">
              <a:buFont typeface="Wingdings" pitchFamily="-109" charset="2"/>
              <a:buNone/>
            </a:pPr>
            <a:r>
              <a:rPr lang="en-US" dirty="0">
                <a:ea typeface="ＭＳ Ｐゴシック" pitchFamily="-109" charset="-128"/>
                <a:cs typeface="ＭＳ Ｐゴシック" pitchFamily="-109" charset="-128"/>
              </a:rPr>
              <a:t>Keith A. Pray</a:t>
            </a:r>
          </a:p>
          <a:p>
            <a:pPr algn="r" defTabSz="242888" eaLnBrk="1" hangingPunct="1">
              <a:buFont typeface="Wingdings" pitchFamily="-109" charset="2"/>
              <a:buNone/>
            </a:pPr>
            <a:r>
              <a:rPr lang="en-US" dirty="0">
                <a:ea typeface="ＭＳ Ｐゴシック" pitchFamily="-109" charset="-128"/>
                <a:cs typeface="ＭＳ Ｐゴシック" pitchFamily="-109" charset="-128"/>
              </a:rPr>
              <a:t>Instructor</a:t>
            </a:r>
          </a:p>
          <a:p>
            <a:pPr defTabSz="242888" eaLnBrk="1" hangingPunct="1">
              <a:buFont typeface="Wingdings" pitchFamily="-109" charset="2"/>
              <a:buNone/>
            </a:pPr>
            <a:r>
              <a:rPr lang="en-US" sz="2400" dirty="0" err="1">
                <a:ea typeface="ＭＳ Ｐゴシック" pitchFamily="-109" charset="-128"/>
                <a:cs typeface="ＭＳ Ｐゴシック" pitchFamily="-109" charset="-128"/>
              </a:rPr>
              <a:t>socialimps.keithpray.net</a:t>
            </a:r>
            <a:endParaRPr lang="en-US" sz="2400" dirty="0">
              <a:ea typeface="ＭＳ Ｐゴシック" pitchFamily="-109" charset="-128"/>
              <a:cs typeface="ＭＳ Ｐゴシック" pitchFamily="-109" charset="-128"/>
            </a:endParaRPr>
          </a:p>
          <a:p>
            <a:pPr defTabSz="242888" eaLnBrk="1" hangingPunct="1">
              <a:buFont typeface="Wingdings" pitchFamily="-109" charset="2"/>
              <a:buNone/>
            </a:pPr>
            <a:endParaRPr lang="en-US" sz="2500" dirty="0">
              <a:ea typeface="ＭＳ Ｐゴシック" pitchFamily="-109" charset="-128"/>
              <a:cs typeface="ＭＳ Ｐゴシック" pitchFamily="-109" charset="-128"/>
            </a:endParaRPr>
          </a:p>
        </p:txBody>
      </p:sp>
    </p:spTree>
  </p:cSld>
  <p:clrMapOvr>
    <a:masterClrMapping/>
  </p:clrMapOvr>
  <p:transition xmlns:p14="http://schemas.microsoft.com/office/powerpoint/2010/main">
    <p:pull/>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Project Grading and Evaluation</a:t>
            </a:r>
            <a:endParaRPr lang="en-US" dirty="0"/>
          </a:p>
        </p:txBody>
      </p:sp>
      <p:sp>
        <p:nvSpPr>
          <p:cNvPr id="3" name="Content Placeholder 2"/>
          <p:cNvSpPr>
            <a:spLocks noGrp="1"/>
          </p:cNvSpPr>
          <p:nvPr>
            <p:ph idx="1"/>
          </p:nvPr>
        </p:nvSpPr>
        <p:spPr/>
        <p:txBody>
          <a:bodyPr/>
          <a:lstStyle/>
          <a:p>
            <a:r>
              <a:rPr lang="en-US" sz="2800" dirty="0" smtClean="0"/>
              <a:t>~50</a:t>
            </a:r>
            <a:r>
              <a:rPr lang="en-US" sz="2800" dirty="0" smtClean="0"/>
              <a:t>% of your grade will come from the group website and the other </a:t>
            </a:r>
            <a:r>
              <a:rPr lang="en-US" sz="2800" dirty="0" smtClean="0"/>
              <a:t>~50</a:t>
            </a:r>
            <a:r>
              <a:rPr lang="en-US" sz="2800" dirty="0" smtClean="0"/>
              <a:t>% will come from your presentation. </a:t>
            </a:r>
          </a:p>
          <a:p>
            <a:r>
              <a:rPr lang="en-US" sz="2800" dirty="0" smtClean="0"/>
              <a:t>Each group member is responsible for completing a Self And Team Evaluation Form due the last day class. The form can be found on the course website. This can be turned in via email. Anyone not turning in this form can expect to get 50% of the awarded group grade.</a:t>
            </a:r>
            <a:endParaRPr lang="en-US" sz="2800" dirty="0"/>
          </a:p>
        </p:txBody>
      </p:sp>
      <p:sp>
        <p:nvSpPr>
          <p:cNvPr id="4" name="Footer Placeholder 3"/>
          <p:cNvSpPr>
            <a:spLocks noGrp="1"/>
          </p:cNvSpPr>
          <p:nvPr>
            <p:ph type="ftr" sz="quarter" idx="10"/>
          </p:nvPr>
        </p:nvSpPr>
        <p:spPr/>
        <p:txBody>
          <a:bodyPr/>
          <a:lstStyle/>
          <a:p>
            <a:r>
              <a:rPr lang="en-US" smtClean="0"/>
              <a:t>© 2013 Keith A. Pray</a:t>
            </a:r>
            <a:endParaRPr lang="en-US"/>
          </a:p>
        </p:txBody>
      </p:sp>
      <p:sp>
        <p:nvSpPr>
          <p:cNvPr id="5" name="Slide Number Placeholder 4"/>
          <p:cNvSpPr>
            <a:spLocks noGrp="1"/>
          </p:cNvSpPr>
          <p:nvPr>
            <p:ph type="sldNum" sz="quarter" idx="11"/>
          </p:nvPr>
        </p:nvSpPr>
        <p:spPr/>
        <p:txBody>
          <a:bodyPr/>
          <a:lstStyle/>
          <a:p>
            <a:fld id="{C5B05159-B583-B74B-8074-2CBCA1E521E2}" type="slidenum">
              <a:rPr lang="en-US" smtClean="0"/>
              <a:pPr/>
              <a:t>10</a:t>
            </a:fld>
            <a:endParaRPr lang="en-US"/>
          </a:p>
        </p:txBody>
      </p:sp>
      <p:sp>
        <p:nvSpPr>
          <p:cNvPr id="6" name="Date Placeholder 5"/>
          <p:cNvSpPr>
            <a:spLocks noGrp="1"/>
          </p:cNvSpPr>
          <p:nvPr>
            <p:ph type="dt" sz="half" idx="12"/>
          </p:nvPr>
        </p:nvSpPr>
        <p:spPr/>
        <p:txBody>
          <a:bodyPr/>
          <a:lstStyle/>
          <a:p>
            <a:fld id="{BA441FB8-30FD-F14D-ADEE-CD2A07381BC4}" type="datetime1">
              <a:rPr lang="en-US" smtClean="0"/>
              <a:t>9/9/13</a:t>
            </a:fld>
            <a:endParaRPr lang="en-US"/>
          </a:p>
        </p:txBody>
      </p:sp>
    </p:spTree>
  </p:cSld>
  <p:clrMapOvr>
    <a:masterClrMapping/>
  </p:clrMapOvr>
  <p:transition xmlns:p14="http://schemas.microsoft.com/office/powerpoint/2010/main">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dirty="0" smtClean="0">
                <a:ea typeface="ＭＳ Ｐゴシック" pitchFamily="-109" charset="-128"/>
                <a:cs typeface="ＭＳ Ｐゴシック" pitchFamily="-109" charset="-128"/>
              </a:rPr>
              <a:t>To Start</a:t>
            </a:r>
          </a:p>
        </p:txBody>
      </p:sp>
      <p:sp>
        <p:nvSpPr>
          <p:cNvPr id="37891" name="Content Placeholder 2"/>
          <p:cNvSpPr>
            <a:spLocks noGrp="1"/>
          </p:cNvSpPr>
          <p:nvPr>
            <p:ph idx="1"/>
          </p:nvPr>
        </p:nvSpPr>
        <p:spPr/>
        <p:txBody>
          <a:bodyPr/>
          <a:lstStyle/>
          <a:p>
            <a:r>
              <a:rPr lang="en-US" sz="2400" dirty="0">
                <a:ea typeface="ＭＳ Ｐゴシック" pitchFamily="-109" charset="-128"/>
                <a:cs typeface="ＭＳ Ｐゴシック" pitchFamily="-109" charset="-128"/>
              </a:rPr>
              <a:t>Pick an emerging or near future </a:t>
            </a:r>
            <a:r>
              <a:rPr lang="en-US" sz="2400" dirty="0" smtClean="0">
                <a:ea typeface="ＭＳ Ｐゴシック" pitchFamily="-109" charset="-128"/>
                <a:cs typeface="ＭＳ Ｐゴシック" pitchFamily="-109" charset="-128"/>
              </a:rPr>
              <a:t>computing technology</a:t>
            </a:r>
            <a:r>
              <a:rPr lang="en-US" sz="2400" dirty="0">
                <a:ea typeface="ＭＳ Ｐゴシック" pitchFamily="-109" charset="-128"/>
                <a:cs typeface="ＭＳ Ｐゴシック" pitchFamily="-109" charset="-128"/>
              </a:rPr>
              <a:t>.</a:t>
            </a:r>
          </a:p>
          <a:p>
            <a:pPr lvl="1"/>
            <a:r>
              <a:rPr lang="en-US" sz="1600" dirty="0">
                <a:ea typeface="ＭＳ Ｐゴシック" pitchFamily="-109" charset="-128"/>
                <a:cs typeface="ＭＳ Ｐゴシック" pitchFamily="-109" charset="-128"/>
              </a:rPr>
              <a:t>Research should be currently being conducted on it</a:t>
            </a:r>
            <a:r>
              <a:rPr lang="en-US" sz="1600" dirty="0" smtClean="0">
                <a:ea typeface="ＭＳ Ｐゴシック" pitchFamily="-109" charset="-128"/>
                <a:cs typeface="ＭＳ Ｐゴシック" pitchFamily="-109" charset="-128"/>
              </a:rPr>
              <a:t>.</a:t>
            </a:r>
          </a:p>
          <a:p>
            <a:pPr lvl="1"/>
            <a:r>
              <a:rPr lang="en-US" sz="1600" dirty="0">
                <a:ea typeface="ＭＳ Ｐゴシック" pitchFamily="-109" charset="-128"/>
                <a:cs typeface="ＭＳ Ｐゴシック" pitchFamily="-109" charset="-128"/>
              </a:rPr>
              <a:t>Please send me your technology ideas by beginning of next class</a:t>
            </a:r>
            <a:r>
              <a:rPr lang="en-US" sz="1600" dirty="0" smtClean="0">
                <a:ea typeface="ＭＳ Ｐゴシック" pitchFamily="-109" charset="-128"/>
                <a:cs typeface="ＭＳ Ｐゴシック" pitchFamily="-109" charset="-128"/>
              </a:rPr>
              <a:t>.</a:t>
            </a:r>
          </a:p>
          <a:p>
            <a:r>
              <a:rPr lang="en-US" sz="2400" dirty="0" smtClean="0">
                <a:ea typeface="ＭＳ Ｐゴシック" pitchFamily="-109" charset="-128"/>
                <a:cs typeface="ＭＳ Ｐゴシック" pitchFamily="-109" charset="-128"/>
              </a:rPr>
              <a:t>After I approve the technology:</a:t>
            </a:r>
          </a:p>
          <a:p>
            <a:pPr lvl="1"/>
            <a:r>
              <a:rPr lang="en-US" sz="1600" dirty="0" smtClean="0">
                <a:ea typeface="ＭＳ Ｐゴシック" pitchFamily="-109" charset="-128"/>
                <a:cs typeface="ＭＳ Ｐゴシック" pitchFamily="-109" charset="-128"/>
              </a:rPr>
              <a:t>Set up a group website to contain all</a:t>
            </a:r>
            <a:r>
              <a:rPr lang="en-US" sz="1600" dirty="0" smtClean="0">
                <a:ea typeface="ＭＳ Ｐゴシック" pitchFamily="-109" charset="-128"/>
              </a:rPr>
              <a:t> material generated in the course of the group project</a:t>
            </a:r>
          </a:p>
          <a:p>
            <a:pPr lvl="1"/>
            <a:r>
              <a:rPr lang="en-US" sz="1600" dirty="0" smtClean="0"/>
              <a:t>Post the link to the site on </a:t>
            </a:r>
            <a:r>
              <a:rPr lang="en-US" sz="1600" dirty="0" err="1" smtClean="0"/>
              <a:t>myWPI</a:t>
            </a:r>
            <a:r>
              <a:rPr lang="en-US" sz="1600" dirty="0" smtClean="0"/>
              <a:t> in the New Technology Groups forum</a:t>
            </a:r>
            <a:r>
              <a:rPr lang="en-US" sz="1600" dirty="0" smtClean="0"/>
              <a:t>. (TA will announce when this is ready)</a:t>
            </a:r>
            <a:endParaRPr lang="en-US" sz="1600" dirty="0" smtClean="0">
              <a:ea typeface="ＭＳ Ｐゴシック" pitchFamily="-109" charset="-128"/>
            </a:endParaRPr>
          </a:p>
          <a:p>
            <a:r>
              <a:rPr lang="en-US" sz="2400" dirty="0" smtClean="0">
                <a:ea typeface="ＭＳ Ｐゴシック" pitchFamily="-109" charset="-128"/>
              </a:rPr>
              <a:t>Suggestions:</a:t>
            </a:r>
          </a:p>
          <a:p>
            <a:pPr lvl="1"/>
            <a:r>
              <a:rPr lang="en-US" sz="1600" dirty="0" smtClean="0"/>
              <a:t>Schedule regular meeting times. </a:t>
            </a:r>
          </a:p>
          <a:p>
            <a:pPr lvl="1"/>
            <a:r>
              <a:rPr lang="en-US" sz="1600" dirty="0" smtClean="0"/>
              <a:t>Try to meet before the next class. </a:t>
            </a:r>
          </a:p>
          <a:p>
            <a:pPr lvl="1"/>
            <a:r>
              <a:rPr lang="en-US" sz="1600" dirty="0" smtClean="0"/>
              <a:t>Document all meetings on web site.</a:t>
            </a:r>
          </a:p>
        </p:txBody>
      </p:sp>
      <p:sp>
        <p:nvSpPr>
          <p:cNvPr id="37892" name="Footer Placeholder 3"/>
          <p:cNvSpPr>
            <a:spLocks noGrp="1"/>
          </p:cNvSpPr>
          <p:nvPr>
            <p:ph type="ftr" sz="quarter" idx="10"/>
          </p:nvPr>
        </p:nvSpPr>
        <p:spPr>
          <a:noFill/>
        </p:spPr>
        <p:txBody>
          <a:bodyPr/>
          <a:lstStyle/>
          <a:p>
            <a:r>
              <a:rPr lang="en-US" smtClean="0"/>
              <a:t>© 2013 Keith A. Pray</a:t>
            </a:r>
          </a:p>
        </p:txBody>
      </p:sp>
      <p:sp>
        <p:nvSpPr>
          <p:cNvPr id="5" name="Slide Number Placeholder 4"/>
          <p:cNvSpPr>
            <a:spLocks noGrp="1"/>
          </p:cNvSpPr>
          <p:nvPr>
            <p:ph type="sldNum" sz="quarter" idx="11"/>
          </p:nvPr>
        </p:nvSpPr>
        <p:spPr/>
        <p:txBody>
          <a:bodyPr/>
          <a:lstStyle/>
          <a:p>
            <a:fld id="{94E349C6-7059-8447-8D2E-234420DF8670}" type="slidenum">
              <a:rPr lang="en-US" smtClean="0"/>
              <a:pPr/>
              <a:t>2</a:t>
            </a:fld>
            <a:endParaRPr lang="en-US" smtClean="0"/>
          </a:p>
        </p:txBody>
      </p:sp>
      <p:sp>
        <p:nvSpPr>
          <p:cNvPr id="37894" name="Date Placeholder 5"/>
          <p:cNvSpPr>
            <a:spLocks noGrp="1"/>
          </p:cNvSpPr>
          <p:nvPr>
            <p:ph type="dt" sz="quarter" idx="12"/>
          </p:nvPr>
        </p:nvSpPr>
        <p:spPr>
          <a:noFill/>
        </p:spPr>
        <p:txBody>
          <a:bodyPr/>
          <a:lstStyle/>
          <a:p>
            <a:fld id="{194D120E-B176-954F-930B-E091824E7143}" type="datetime1">
              <a:rPr lang="en-US" smtClean="0"/>
              <a:t>9/9/13</a:t>
            </a:fld>
            <a:endParaRPr lang="en-US" smtClean="0"/>
          </a:p>
        </p:txBody>
      </p:sp>
    </p:spTree>
  </p:cSld>
  <p:clrMapOvr>
    <a:masterClrMapping/>
  </p:clrMapOvr>
  <p:transition xmlns:p14="http://schemas.microsoft.com/office/powerpoint/2010/main">
    <p:pull/>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2"/>
                </a:solidFill>
                <a:latin typeface="Times New Roman" charset="0"/>
                <a:ea typeface="ＭＳ Ｐゴシック" charset="0"/>
                <a:cs typeface="ＭＳ Ｐゴシック" charset="0"/>
              </a:defRPr>
            </a:lvl1pPr>
            <a:lvl2pPr marL="37931725" indent="-37474525" eaLnBrk="0" hangingPunct="0">
              <a:defRPr sz="2400">
                <a:solidFill>
                  <a:schemeClr val="tx2"/>
                </a:solidFill>
                <a:latin typeface="Times New Roman" charset="0"/>
                <a:ea typeface="ＭＳ Ｐゴシック" charset="0"/>
              </a:defRPr>
            </a:lvl2pPr>
            <a:lvl3pPr eaLnBrk="0" hangingPunct="0">
              <a:defRPr sz="2400">
                <a:solidFill>
                  <a:schemeClr val="tx2"/>
                </a:solidFill>
                <a:latin typeface="Times New Roman" charset="0"/>
                <a:ea typeface="ＭＳ Ｐゴシック" charset="0"/>
              </a:defRPr>
            </a:lvl3pPr>
            <a:lvl4pPr eaLnBrk="0" hangingPunct="0">
              <a:defRPr sz="2400">
                <a:solidFill>
                  <a:schemeClr val="tx2"/>
                </a:solidFill>
                <a:latin typeface="Times New Roman" charset="0"/>
                <a:ea typeface="ＭＳ Ｐゴシック" charset="0"/>
              </a:defRPr>
            </a:lvl4pPr>
            <a:lvl5pPr eaLnBrk="0" hangingPunct="0">
              <a:defRPr sz="2400">
                <a:solidFill>
                  <a:schemeClr val="tx2"/>
                </a:solidFill>
                <a:latin typeface="Times New Roman" charset="0"/>
                <a:ea typeface="ＭＳ Ｐゴシック" charset="0"/>
              </a:defRPr>
            </a:lvl5pPr>
            <a:lvl6pPr marL="457200" eaLnBrk="0" fontAlgn="base" hangingPunct="0">
              <a:spcBef>
                <a:spcPct val="0"/>
              </a:spcBef>
              <a:spcAft>
                <a:spcPct val="0"/>
              </a:spcAft>
              <a:defRPr sz="2400">
                <a:solidFill>
                  <a:schemeClr val="tx2"/>
                </a:solidFill>
                <a:latin typeface="Times New Roman" charset="0"/>
                <a:ea typeface="ＭＳ Ｐゴシック" charset="0"/>
              </a:defRPr>
            </a:lvl6pPr>
            <a:lvl7pPr marL="914400" eaLnBrk="0" fontAlgn="base" hangingPunct="0">
              <a:spcBef>
                <a:spcPct val="0"/>
              </a:spcBef>
              <a:spcAft>
                <a:spcPct val="0"/>
              </a:spcAft>
              <a:defRPr sz="2400">
                <a:solidFill>
                  <a:schemeClr val="tx2"/>
                </a:solidFill>
                <a:latin typeface="Times New Roman" charset="0"/>
                <a:ea typeface="ＭＳ Ｐゴシック" charset="0"/>
              </a:defRPr>
            </a:lvl7pPr>
            <a:lvl8pPr marL="1371600" eaLnBrk="0" fontAlgn="base" hangingPunct="0">
              <a:spcBef>
                <a:spcPct val="0"/>
              </a:spcBef>
              <a:spcAft>
                <a:spcPct val="0"/>
              </a:spcAft>
              <a:defRPr sz="2400">
                <a:solidFill>
                  <a:schemeClr val="tx2"/>
                </a:solidFill>
                <a:latin typeface="Times New Roman" charset="0"/>
                <a:ea typeface="ＭＳ Ｐゴシック" charset="0"/>
              </a:defRPr>
            </a:lvl8pPr>
            <a:lvl9pPr marL="1828800" eaLnBrk="0" fontAlgn="base" hangingPunct="0">
              <a:spcBef>
                <a:spcPct val="0"/>
              </a:spcBef>
              <a:spcAft>
                <a:spcPct val="0"/>
              </a:spcAft>
              <a:defRPr sz="2400">
                <a:solidFill>
                  <a:schemeClr val="tx2"/>
                </a:solidFill>
                <a:latin typeface="Times New Roman" charset="0"/>
                <a:ea typeface="ＭＳ Ｐゴシック" charset="0"/>
              </a:defRPr>
            </a:lvl9pPr>
          </a:lstStyle>
          <a:p>
            <a:pPr eaLnBrk="1" hangingPunct="1"/>
            <a:r>
              <a:rPr lang="en-US" sz="1200" smtClean="0">
                <a:solidFill>
                  <a:schemeClr val="tx1"/>
                </a:solidFill>
                <a:latin typeface="Arial" charset="0"/>
              </a:rPr>
              <a:t>© 2013 Keith A. Pray</a:t>
            </a:r>
            <a:endParaRPr lang="en-US" sz="1200">
              <a:solidFill>
                <a:schemeClr val="tx1"/>
              </a:solidFill>
              <a:latin typeface="Arial" charset="0"/>
            </a:endParaRPr>
          </a:p>
        </p:txBody>
      </p:sp>
      <p:sp>
        <p:nvSpPr>
          <p:cNvPr id="4198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2"/>
                </a:solidFill>
                <a:latin typeface="Times New Roman" charset="0"/>
                <a:ea typeface="ＭＳ Ｐゴシック" charset="0"/>
                <a:cs typeface="ＭＳ Ｐゴシック" charset="0"/>
              </a:defRPr>
            </a:lvl1pPr>
            <a:lvl2pPr marL="37931725" indent="-37474525" eaLnBrk="0" hangingPunct="0">
              <a:defRPr sz="2400">
                <a:solidFill>
                  <a:schemeClr val="tx2"/>
                </a:solidFill>
                <a:latin typeface="Times New Roman" charset="0"/>
                <a:ea typeface="ＭＳ Ｐゴシック" charset="0"/>
              </a:defRPr>
            </a:lvl2pPr>
            <a:lvl3pPr eaLnBrk="0" hangingPunct="0">
              <a:defRPr sz="2400">
                <a:solidFill>
                  <a:schemeClr val="tx2"/>
                </a:solidFill>
                <a:latin typeface="Times New Roman" charset="0"/>
                <a:ea typeface="ＭＳ Ｐゴシック" charset="0"/>
              </a:defRPr>
            </a:lvl3pPr>
            <a:lvl4pPr eaLnBrk="0" hangingPunct="0">
              <a:defRPr sz="2400">
                <a:solidFill>
                  <a:schemeClr val="tx2"/>
                </a:solidFill>
                <a:latin typeface="Times New Roman" charset="0"/>
                <a:ea typeface="ＭＳ Ｐゴシック" charset="0"/>
              </a:defRPr>
            </a:lvl4pPr>
            <a:lvl5pPr eaLnBrk="0" hangingPunct="0">
              <a:defRPr sz="2400">
                <a:solidFill>
                  <a:schemeClr val="tx2"/>
                </a:solidFill>
                <a:latin typeface="Times New Roman" charset="0"/>
                <a:ea typeface="ＭＳ Ｐゴシック" charset="0"/>
              </a:defRPr>
            </a:lvl5pPr>
            <a:lvl6pPr marL="457200" eaLnBrk="0" fontAlgn="base" hangingPunct="0">
              <a:spcBef>
                <a:spcPct val="0"/>
              </a:spcBef>
              <a:spcAft>
                <a:spcPct val="0"/>
              </a:spcAft>
              <a:defRPr sz="2400">
                <a:solidFill>
                  <a:schemeClr val="tx2"/>
                </a:solidFill>
                <a:latin typeface="Times New Roman" charset="0"/>
                <a:ea typeface="ＭＳ Ｐゴシック" charset="0"/>
              </a:defRPr>
            </a:lvl6pPr>
            <a:lvl7pPr marL="914400" eaLnBrk="0" fontAlgn="base" hangingPunct="0">
              <a:spcBef>
                <a:spcPct val="0"/>
              </a:spcBef>
              <a:spcAft>
                <a:spcPct val="0"/>
              </a:spcAft>
              <a:defRPr sz="2400">
                <a:solidFill>
                  <a:schemeClr val="tx2"/>
                </a:solidFill>
                <a:latin typeface="Times New Roman" charset="0"/>
                <a:ea typeface="ＭＳ Ｐゴシック" charset="0"/>
              </a:defRPr>
            </a:lvl7pPr>
            <a:lvl8pPr marL="1371600" eaLnBrk="0" fontAlgn="base" hangingPunct="0">
              <a:spcBef>
                <a:spcPct val="0"/>
              </a:spcBef>
              <a:spcAft>
                <a:spcPct val="0"/>
              </a:spcAft>
              <a:defRPr sz="2400">
                <a:solidFill>
                  <a:schemeClr val="tx2"/>
                </a:solidFill>
                <a:latin typeface="Times New Roman" charset="0"/>
                <a:ea typeface="ＭＳ Ｐゴシック" charset="0"/>
              </a:defRPr>
            </a:lvl8pPr>
            <a:lvl9pPr marL="1828800" eaLnBrk="0" fontAlgn="base" hangingPunct="0">
              <a:spcBef>
                <a:spcPct val="0"/>
              </a:spcBef>
              <a:spcAft>
                <a:spcPct val="0"/>
              </a:spcAft>
              <a:defRPr sz="2400">
                <a:solidFill>
                  <a:schemeClr val="tx2"/>
                </a:solidFill>
                <a:latin typeface="Times New Roman" charset="0"/>
                <a:ea typeface="ＭＳ Ｐゴシック" charset="0"/>
              </a:defRPr>
            </a:lvl9pPr>
          </a:lstStyle>
          <a:p>
            <a:pPr eaLnBrk="1" hangingPunct="1"/>
            <a:fld id="{FEB2BB55-90C9-5C48-A658-6EE8667DAC67}" type="slidenum">
              <a:rPr lang="en-US" sz="1200">
                <a:solidFill>
                  <a:schemeClr val="tx1"/>
                </a:solidFill>
                <a:latin typeface="Arial Black" charset="0"/>
              </a:rPr>
              <a:pPr eaLnBrk="1" hangingPunct="1"/>
              <a:t>3</a:t>
            </a:fld>
            <a:endParaRPr lang="en-US" sz="1200">
              <a:solidFill>
                <a:schemeClr val="tx1"/>
              </a:solidFill>
              <a:latin typeface="Arial Black" charset="0"/>
            </a:endParaRPr>
          </a:p>
        </p:txBody>
      </p:sp>
      <p:sp>
        <p:nvSpPr>
          <p:cNvPr id="41988" name="Date Placeholder 5"/>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2"/>
                </a:solidFill>
                <a:latin typeface="Times New Roman" charset="0"/>
                <a:ea typeface="ＭＳ Ｐゴシック" charset="0"/>
                <a:cs typeface="ＭＳ Ｐゴシック" charset="0"/>
              </a:defRPr>
            </a:lvl1pPr>
            <a:lvl2pPr marL="37931725" indent="-37474525" eaLnBrk="0" hangingPunct="0">
              <a:defRPr sz="2400">
                <a:solidFill>
                  <a:schemeClr val="tx2"/>
                </a:solidFill>
                <a:latin typeface="Times New Roman" charset="0"/>
                <a:ea typeface="ＭＳ Ｐゴシック" charset="0"/>
              </a:defRPr>
            </a:lvl2pPr>
            <a:lvl3pPr eaLnBrk="0" hangingPunct="0">
              <a:defRPr sz="2400">
                <a:solidFill>
                  <a:schemeClr val="tx2"/>
                </a:solidFill>
                <a:latin typeface="Times New Roman" charset="0"/>
                <a:ea typeface="ＭＳ Ｐゴシック" charset="0"/>
              </a:defRPr>
            </a:lvl3pPr>
            <a:lvl4pPr eaLnBrk="0" hangingPunct="0">
              <a:defRPr sz="2400">
                <a:solidFill>
                  <a:schemeClr val="tx2"/>
                </a:solidFill>
                <a:latin typeface="Times New Roman" charset="0"/>
                <a:ea typeface="ＭＳ Ｐゴシック" charset="0"/>
              </a:defRPr>
            </a:lvl4pPr>
            <a:lvl5pPr eaLnBrk="0" hangingPunct="0">
              <a:defRPr sz="2400">
                <a:solidFill>
                  <a:schemeClr val="tx2"/>
                </a:solidFill>
                <a:latin typeface="Times New Roman" charset="0"/>
                <a:ea typeface="ＭＳ Ｐゴシック" charset="0"/>
              </a:defRPr>
            </a:lvl5pPr>
            <a:lvl6pPr marL="457200" eaLnBrk="0" fontAlgn="base" hangingPunct="0">
              <a:spcBef>
                <a:spcPct val="0"/>
              </a:spcBef>
              <a:spcAft>
                <a:spcPct val="0"/>
              </a:spcAft>
              <a:defRPr sz="2400">
                <a:solidFill>
                  <a:schemeClr val="tx2"/>
                </a:solidFill>
                <a:latin typeface="Times New Roman" charset="0"/>
                <a:ea typeface="ＭＳ Ｐゴシック" charset="0"/>
              </a:defRPr>
            </a:lvl6pPr>
            <a:lvl7pPr marL="914400" eaLnBrk="0" fontAlgn="base" hangingPunct="0">
              <a:spcBef>
                <a:spcPct val="0"/>
              </a:spcBef>
              <a:spcAft>
                <a:spcPct val="0"/>
              </a:spcAft>
              <a:defRPr sz="2400">
                <a:solidFill>
                  <a:schemeClr val="tx2"/>
                </a:solidFill>
                <a:latin typeface="Times New Roman" charset="0"/>
                <a:ea typeface="ＭＳ Ｐゴシック" charset="0"/>
              </a:defRPr>
            </a:lvl7pPr>
            <a:lvl8pPr marL="1371600" eaLnBrk="0" fontAlgn="base" hangingPunct="0">
              <a:spcBef>
                <a:spcPct val="0"/>
              </a:spcBef>
              <a:spcAft>
                <a:spcPct val="0"/>
              </a:spcAft>
              <a:defRPr sz="2400">
                <a:solidFill>
                  <a:schemeClr val="tx2"/>
                </a:solidFill>
                <a:latin typeface="Times New Roman" charset="0"/>
                <a:ea typeface="ＭＳ Ｐゴシック" charset="0"/>
              </a:defRPr>
            </a:lvl8pPr>
            <a:lvl9pPr marL="1828800" eaLnBrk="0" fontAlgn="base" hangingPunct="0">
              <a:spcBef>
                <a:spcPct val="0"/>
              </a:spcBef>
              <a:spcAft>
                <a:spcPct val="0"/>
              </a:spcAft>
              <a:defRPr sz="2400">
                <a:solidFill>
                  <a:schemeClr val="tx2"/>
                </a:solidFill>
                <a:latin typeface="Times New Roman" charset="0"/>
                <a:ea typeface="ＭＳ Ｐゴシック" charset="0"/>
              </a:defRPr>
            </a:lvl9pPr>
          </a:lstStyle>
          <a:p>
            <a:pPr eaLnBrk="1" hangingPunct="1"/>
            <a:fld id="{F7EF4C0E-C75E-0644-92C5-9E418B657CA1}" type="datetime1">
              <a:rPr lang="en-US" sz="1200" smtClean="0">
                <a:solidFill>
                  <a:schemeClr val="tx1"/>
                </a:solidFill>
                <a:latin typeface="Arial" charset="0"/>
              </a:rPr>
              <a:t>9/9/13</a:t>
            </a:fld>
            <a:endParaRPr lang="en-US" sz="1200">
              <a:solidFill>
                <a:schemeClr val="tx1"/>
              </a:solidFill>
              <a:latin typeface="Arial" charset="0"/>
            </a:endParaRPr>
          </a:p>
        </p:txBody>
      </p:sp>
      <p:sp>
        <p:nvSpPr>
          <p:cNvPr id="41989" name="Rectangle 2"/>
          <p:cNvSpPr>
            <a:spLocks noGrp="1" noChangeArrowheads="1"/>
          </p:cNvSpPr>
          <p:nvPr>
            <p:ph type="title"/>
          </p:nvPr>
        </p:nvSpPr>
        <p:spPr/>
        <p:txBody>
          <a:bodyPr/>
          <a:lstStyle/>
          <a:p>
            <a:pPr eaLnBrk="1" hangingPunct="1"/>
            <a:r>
              <a:rPr lang="en-US" dirty="0" smtClean="0">
                <a:latin typeface="Arial Black" charset="0"/>
                <a:ea typeface="ＭＳ Ｐゴシック" charset="0"/>
                <a:cs typeface="ＭＳ Ｐゴシック" charset="0"/>
              </a:rPr>
              <a:t>Background</a:t>
            </a:r>
            <a:endParaRPr lang="en-US" dirty="0">
              <a:latin typeface="Arial Black" charset="0"/>
              <a:ea typeface="ＭＳ Ｐゴシック" charset="0"/>
              <a:cs typeface="ＭＳ Ｐゴシック" charset="0"/>
            </a:endParaRPr>
          </a:p>
        </p:txBody>
      </p:sp>
      <p:sp>
        <p:nvSpPr>
          <p:cNvPr id="41990" name="Rectangle 3"/>
          <p:cNvSpPr>
            <a:spLocks noGrp="1" noChangeArrowheads="1"/>
          </p:cNvSpPr>
          <p:nvPr>
            <p:ph type="body" idx="1"/>
          </p:nvPr>
        </p:nvSpPr>
        <p:spPr/>
        <p:txBody>
          <a:bodyPr/>
          <a:lstStyle/>
          <a:p>
            <a:pPr eaLnBrk="1" hangingPunct="1">
              <a:lnSpc>
                <a:spcPct val="90000"/>
              </a:lnSpc>
            </a:pPr>
            <a:r>
              <a:rPr lang="en-US" dirty="0" smtClean="0">
                <a:latin typeface="Times New Roman" charset="0"/>
                <a:ea typeface="ＭＳ Ｐゴシック" charset="0"/>
                <a:cs typeface="ＭＳ Ｐゴシック" charset="0"/>
              </a:rPr>
              <a:t>Find </a:t>
            </a:r>
            <a:r>
              <a:rPr lang="en-US" dirty="0">
                <a:latin typeface="Times New Roman" charset="0"/>
                <a:ea typeface="ＭＳ Ｐゴシック" charset="0"/>
                <a:cs typeface="ＭＳ Ｐゴシック" charset="0"/>
              </a:rPr>
              <a:t>out </a:t>
            </a:r>
            <a:r>
              <a:rPr lang="en-US" dirty="0" smtClean="0">
                <a:latin typeface="Times New Roman" charset="0"/>
                <a:ea typeface="ＭＳ Ｐゴシック" charset="0"/>
                <a:cs typeface="ＭＳ Ｐゴシック" charset="0"/>
              </a:rPr>
              <a:t>all </a:t>
            </a:r>
            <a:r>
              <a:rPr lang="en-US" dirty="0">
                <a:latin typeface="Times New Roman" charset="0"/>
                <a:ea typeface="ＭＳ Ｐゴシック" charset="0"/>
                <a:cs typeface="ＭＳ Ｐゴシック" charset="0"/>
              </a:rPr>
              <a:t>you can about </a:t>
            </a:r>
            <a:r>
              <a:rPr lang="en-US" dirty="0" smtClean="0">
                <a:latin typeface="Times New Roman" charset="0"/>
                <a:ea typeface="ＭＳ Ｐゴシック" charset="0"/>
                <a:cs typeface="ＭＳ Ｐゴシック" charset="0"/>
              </a:rPr>
              <a:t>the technology. </a:t>
            </a:r>
          </a:p>
          <a:p>
            <a:pPr eaLnBrk="1" hangingPunct="1">
              <a:lnSpc>
                <a:spcPct val="90000"/>
              </a:lnSpc>
            </a:pPr>
            <a:r>
              <a:rPr lang="en-US" dirty="0">
                <a:latin typeface="Times New Roman" charset="0"/>
                <a:ea typeface="ＭＳ Ｐゴシック" charset="0"/>
                <a:cs typeface="ＭＳ Ｐゴシック" charset="0"/>
              </a:rPr>
              <a:t>Should result in reference list and notes at minimum</a:t>
            </a:r>
          </a:p>
          <a:p>
            <a:pPr eaLnBrk="1" hangingPunct="1">
              <a:lnSpc>
                <a:spcPct val="90000"/>
              </a:lnSpc>
            </a:pPr>
            <a:r>
              <a:rPr lang="en-US" dirty="0" smtClean="0">
                <a:latin typeface="Times New Roman" charset="0"/>
                <a:ea typeface="ＭＳ Ｐゴシック" charset="0"/>
                <a:cs typeface="ＭＳ Ｐゴシック" charset="0"/>
              </a:rPr>
              <a:t>Include </a:t>
            </a:r>
            <a:r>
              <a:rPr lang="en-US" dirty="0">
                <a:latin typeface="Times New Roman" charset="0"/>
                <a:ea typeface="ＭＳ Ｐゴシック" charset="0"/>
                <a:cs typeface="ＭＳ Ｐゴシック" charset="0"/>
              </a:rPr>
              <a:t>material about related technologies from the present and past </a:t>
            </a:r>
            <a:endParaRPr lang="en-US" dirty="0" smtClean="0">
              <a:latin typeface="Times New Roman" charset="0"/>
              <a:ea typeface="ＭＳ Ｐゴシック" charset="0"/>
              <a:cs typeface="ＭＳ Ｐゴシック" charset="0"/>
            </a:endParaRPr>
          </a:p>
          <a:p>
            <a:pPr lvl="1" eaLnBrk="1" hangingPunct="1">
              <a:lnSpc>
                <a:spcPct val="90000"/>
              </a:lnSpc>
            </a:pPr>
            <a:r>
              <a:rPr lang="en-US" dirty="0" smtClean="0">
                <a:latin typeface="Times New Roman" charset="0"/>
                <a:ea typeface="ＭＳ Ｐゴシック" charset="0"/>
                <a:cs typeface="ＭＳ Ｐゴシック" charset="0"/>
              </a:rPr>
              <a:t>Timelines </a:t>
            </a:r>
            <a:r>
              <a:rPr lang="en-US" dirty="0">
                <a:latin typeface="Times New Roman" charset="0"/>
                <a:ea typeface="ＭＳ Ｐゴシック" charset="0"/>
                <a:cs typeface="ＭＳ Ｐゴシック" charset="0"/>
              </a:rPr>
              <a:t>are handy </a:t>
            </a:r>
            <a:r>
              <a:rPr lang="en-US" dirty="0" smtClean="0">
                <a:latin typeface="Times New Roman" charset="0"/>
                <a:ea typeface="ＭＳ Ｐゴシック" charset="0"/>
                <a:cs typeface="ＭＳ Ｐゴシック" charset="0"/>
              </a:rPr>
              <a:t>for this</a:t>
            </a:r>
            <a:r>
              <a:rPr lang="en-US" dirty="0" smtClean="0">
                <a:latin typeface="Times New Roman" charset="0"/>
                <a:ea typeface="ＭＳ Ｐゴシック" charset="0"/>
                <a:cs typeface="ＭＳ Ｐゴシック" charset="0"/>
              </a:rPr>
              <a:t>.</a:t>
            </a:r>
          </a:p>
          <a:p>
            <a:pPr eaLnBrk="1" hangingPunct="1">
              <a:lnSpc>
                <a:spcPct val="90000"/>
              </a:lnSpc>
            </a:pPr>
            <a:r>
              <a:rPr lang="en-US" dirty="0" smtClean="0">
                <a:latin typeface="Times New Roman" charset="0"/>
                <a:ea typeface="ＭＳ Ｐゴシック" charset="0"/>
                <a:cs typeface="ＭＳ Ｐゴシック" charset="0"/>
              </a:rPr>
              <a:t>Search popular media, movies, TV shows, books, short stories, fiction and non-fiction, for mention of your technology, </a:t>
            </a:r>
            <a:r>
              <a:rPr lang="en-US" smtClean="0">
                <a:latin typeface="Times New Roman" charset="0"/>
                <a:ea typeface="ＭＳ Ｐゴシック" charset="0"/>
                <a:cs typeface="ＭＳ Ｐゴシック" charset="0"/>
              </a:rPr>
              <a:t>or similar.</a:t>
            </a:r>
            <a:endParaRPr lang="en-US" dirty="0" smtClean="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00141266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dirty="0" smtClean="0"/>
              <a:t>Social Imps Topics</a:t>
            </a:r>
          </a:p>
        </p:txBody>
      </p:sp>
      <p:sp>
        <p:nvSpPr>
          <p:cNvPr id="29699" name="Content Placeholder 2"/>
          <p:cNvSpPr>
            <a:spLocks noGrp="1"/>
          </p:cNvSpPr>
          <p:nvPr>
            <p:ph idx="1"/>
          </p:nvPr>
        </p:nvSpPr>
        <p:spPr/>
        <p:txBody>
          <a:bodyPr/>
          <a:lstStyle/>
          <a:p>
            <a:pPr eaLnBrk="1" hangingPunct="1"/>
            <a:r>
              <a:rPr lang="en-US" sz="2400" dirty="0" smtClean="0"/>
              <a:t>For each </a:t>
            </a:r>
            <a:r>
              <a:rPr lang="en-US" sz="2400" dirty="0"/>
              <a:t>topic listed in the course </a:t>
            </a:r>
            <a:r>
              <a:rPr lang="en-US" sz="2400" dirty="0" smtClean="0"/>
              <a:t>syllabus:</a:t>
            </a:r>
          </a:p>
          <a:p>
            <a:pPr lvl="1" eaLnBrk="1" hangingPunct="1"/>
            <a:r>
              <a:rPr lang="en-US" sz="1800" dirty="0" smtClean="0"/>
              <a:t>Have a separate section or page.</a:t>
            </a:r>
          </a:p>
          <a:p>
            <a:pPr lvl="1" eaLnBrk="1" hangingPunct="1"/>
            <a:r>
              <a:rPr lang="en-US" sz="1800" dirty="0" smtClean="0"/>
              <a:t>List characteristics of the technology that relate to the topic.</a:t>
            </a:r>
          </a:p>
          <a:p>
            <a:pPr lvl="2" eaLnBrk="1" hangingPunct="1"/>
            <a:r>
              <a:rPr lang="en-US" sz="2000" dirty="0" smtClean="0"/>
              <a:t>There may be none depending on your technology for a given topic but you must present a sound argument for this case.</a:t>
            </a:r>
          </a:p>
          <a:p>
            <a:pPr lvl="1" eaLnBrk="1" hangingPunct="1"/>
            <a:r>
              <a:rPr lang="en-US" sz="1800" dirty="0" smtClean="0"/>
              <a:t>Provide an analysis of those characteristics, </a:t>
            </a:r>
            <a:r>
              <a:rPr lang="en-US" sz="1800" dirty="0" err="1" smtClean="0"/>
              <a:t>ie</a:t>
            </a:r>
            <a:r>
              <a:rPr lang="en-US" sz="1800" dirty="0" smtClean="0"/>
              <a:t>. what your group wants to say about them and sound arguments to support your statements.</a:t>
            </a:r>
          </a:p>
          <a:p>
            <a:pPr eaLnBrk="1" hangingPunct="1"/>
            <a:r>
              <a:rPr lang="en-US" sz="2800" dirty="0" smtClean="0"/>
              <a:t>Suggestions</a:t>
            </a:r>
          </a:p>
          <a:p>
            <a:pPr lvl="1" eaLnBrk="1" hangingPunct="1"/>
            <a:r>
              <a:rPr lang="en-US" sz="1800" dirty="0" smtClean="0">
                <a:ea typeface="ＭＳ Ｐゴシック" pitchFamily="-109" charset="-128"/>
                <a:cs typeface="ＭＳ Ｐゴシック" pitchFamily="-109" charset="-128"/>
              </a:rPr>
              <a:t>Create a time line for the technology or each topic.</a:t>
            </a:r>
            <a:endParaRPr lang="en-US" sz="2000" dirty="0" smtClean="0">
              <a:ea typeface="ＭＳ Ｐゴシック" pitchFamily="-109" charset="-128"/>
              <a:cs typeface="ＭＳ Ｐゴシック" pitchFamily="-109" charset="-128"/>
            </a:endParaRPr>
          </a:p>
        </p:txBody>
      </p:sp>
      <p:sp>
        <p:nvSpPr>
          <p:cNvPr id="29700" name="Footer Placeholder 3"/>
          <p:cNvSpPr>
            <a:spLocks noGrp="1"/>
          </p:cNvSpPr>
          <p:nvPr>
            <p:ph type="ftr" sz="quarter" idx="10"/>
          </p:nvPr>
        </p:nvSpPr>
        <p:spPr>
          <a:noFill/>
        </p:spPr>
        <p:txBody>
          <a:bodyPr/>
          <a:lstStyle/>
          <a:p>
            <a:r>
              <a:rPr lang="en-US" smtClean="0"/>
              <a:t>© 2013 Keith A. Pray</a:t>
            </a:r>
          </a:p>
        </p:txBody>
      </p:sp>
      <p:sp>
        <p:nvSpPr>
          <p:cNvPr id="5" name="Slide Number Placeholder 4"/>
          <p:cNvSpPr>
            <a:spLocks noGrp="1"/>
          </p:cNvSpPr>
          <p:nvPr>
            <p:ph type="sldNum" sz="quarter" idx="11"/>
          </p:nvPr>
        </p:nvSpPr>
        <p:spPr/>
        <p:txBody>
          <a:bodyPr/>
          <a:lstStyle/>
          <a:p>
            <a:fld id="{08F83C28-C017-3A47-8BF3-4BDF59C3DF6A}" type="slidenum">
              <a:rPr lang="en-US" smtClean="0"/>
              <a:pPr/>
              <a:t>4</a:t>
            </a:fld>
            <a:endParaRPr lang="en-US" dirty="0" smtClean="0"/>
          </a:p>
        </p:txBody>
      </p:sp>
      <p:sp>
        <p:nvSpPr>
          <p:cNvPr id="29702" name="Date Placeholder 5"/>
          <p:cNvSpPr>
            <a:spLocks noGrp="1"/>
          </p:cNvSpPr>
          <p:nvPr>
            <p:ph type="dt" sz="quarter" idx="12"/>
          </p:nvPr>
        </p:nvSpPr>
        <p:spPr>
          <a:noFill/>
        </p:spPr>
        <p:txBody>
          <a:bodyPr/>
          <a:lstStyle/>
          <a:p>
            <a:fld id="{58B00900-FA63-E640-BEA3-EAE1A757F984}" type="datetime1">
              <a:rPr lang="en-US" smtClean="0"/>
              <a:t>9/9/13</a:t>
            </a:fld>
            <a:endParaRPr lang="en-US" smtClean="0"/>
          </a:p>
        </p:txBody>
      </p:sp>
    </p:spTree>
  </p:cSld>
  <p:clrMapOvr>
    <a:masterClrMapping/>
  </p:clrMapOvr>
  <p:transition xmlns:p14="http://schemas.microsoft.com/office/powerpoint/2010/main">
    <p:pull/>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2"/>
                </a:solidFill>
                <a:latin typeface="Times New Roman" charset="0"/>
                <a:ea typeface="ＭＳ Ｐゴシック" charset="0"/>
                <a:cs typeface="ＭＳ Ｐゴシック" charset="0"/>
              </a:defRPr>
            </a:lvl1pPr>
            <a:lvl2pPr marL="37931725" indent="-37474525" eaLnBrk="0" hangingPunct="0">
              <a:defRPr sz="2400">
                <a:solidFill>
                  <a:schemeClr val="tx2"/>
                </a:solidFill>
                <a:latin typeface="Times New Roman" charset="0"/>
                <a:ea typeface="ＭＳ Ｐゴシック" charset="0"/>
              </a:defRPr>
            </a:lvl2pPr>
            <a:lvl3pPr eaLnBrk="0" hangingPunct="0">
              <a:defRPr sz="2400">
                <a:solidFill>
                  <a:schemeClr val="tx2"/>
                </a:solidFill>
                <a:latin typeface="Times New Roman" charset="0"/>
                <a:ea typeface="ＭＳ Ｐゴシック" charset="0"/>
              </a:defRPr>
            </a:lvl3pPr>
            <a:lvl4pPr eaLnBrk="0" hangingPunct="0">
              <a:defRPr sz="2400">
                <a:solidFill>
                  <a:schemeClr val="tx2"/>
                </a:solidFill>
                <a:latin typeface="Times New Roman" charset="0"/>
                <a:ea typeface="ＭＳ Ｐゴシック" charset="0"/>
              </a:defRPr>
            </a:lvl4pPr>
            <a:lvl5pPr eaLnBrk="0" hangingPunct="0">
              <a:defRPr sz="2400">
                <a:solidFill>
                  <a:schemeClr val="tx2"/>
                </a:solidFill>
                <a:latin typeface="Times New Roman" charset="0"/>
                <a:ea typeface="ＭＳ Ｐゴシック" charset="0"/>
              </a:defRPr>
            </a:lvl5pPr>
            <a:lvl6pPr marL="457200" eaLnBrk="0" fontAlgn="base" hangingPunct="0">
              <a:spcBef>
                <a:spcPct val="0"/>
              </a:spcBef>
              <a:spcAft>
                <a:spcPct val="0"/>
              </a:spcAft>
              <a:defRPr sz="2400">
                <a:solidFill>
                  <a:schemeClr val="tx2"/>
                </a:solidFill>
                <a:latin typeface="Times New Roman" charset="0"/>
                <a:ea typeface="ＭＳ Ｐゴシック" charset="0"/>
              </a:defRPr>
            </a:lvl6pPr>
            <a:lvl7pPr marL="914400" eaLnBrk="0" fontAlgn="base" hangingPunct="0">
              <a:spcBef>
                <a:spcPct val="0"/>
              </a:spcBef>
              <a:spcAft>
                <a:spcPct val="0"/>
              </a:spcAft>
              <a:defRPr sz="2400">
                <a:solidFill>
                  <a:schemeClr val="tx2"/>
                </a:solidFill>
                <a:latin typeface="Times New Roman" charset="0"/>
                <a:ea typeface="ＭＳ Ｐゴシック" charset="0"/>
              </a:defRPr>
            </a:lvl7pPr>
            <a:lvl8pPr marL="1371600" eaLnBrk="0" fontAlgn="base" hangingPunct="0">
              <a:spcBef>
                <a:spcPct val="0"/>
              </a:spcBef>
              <a:spcAft>
                <a:spcPct val="0"/>
              </a:spcAft>
              <a:defRPr sz="2400">
                <a:solidFill>
                  <a:schemeClr val="tx2"/>
                </a:solidFill>
                <a:latin typeface="Times New Roman" charset="0"/>
                <a:ea typeface="ＭＳ Ｐゴシック" charset="0"/>
              </a:defRPr>
            </a:lvl8pPr>
            <a:lvl9pPr marL="1828800" eaLnBrk="0" fontAlgn="base" hangingPunct="0">
              <a:spcBef>
                <a:spcPct val="0"/>
              </a:spcBef>
              <a:spcAft>
                <a:spcPct val="0"/>
              </a:spcAft>
              <a:defRPr sz="2400">
                <a:solidFill>
                  <a:schemeClr val="tx2"/>
                </a:solidFill>
                <a:latin typeface="Times New Roman" charset="0"/>
                <a:ea typeface="ＭＳ Ｐゴシック" charset="0"/>
              </a:defRPr>
            </a:lvl9pPr>
          </a:lstStyle>
          <a:p>
            <a:pPr eaLnBrk="1" hangingPunct="1"/>
            <a:r>
              <a:rPr lang="en-US" sz="1200" smtClean="0">
                <a:solidFill>
                  <a:schemeClr val="tx1"/>
                </a:solidFill>
                <a:latin typeface="Arial" charset="0"/>
              </a:rPr>
              <a:t>© 2013 Keith A. Pray</a:t>
            </a:r>
            <a:endParaRPr lang="en-US" sz="1200">
              <a:solidFill>
                <a:schemeClr val="tx1"/>
              </a:solidFill>
              <a:latin typeface="Arial" charset="0"/>
            </a:endParaRPr>
          </a:p>
        </p:txBody>
      </p:sp>
      <p:sp>
        <p:nvSpPr>
          <p:cNvPr id="2150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2"/>
                </a:solidFill>
                <a:latin typeface="Times New Roman" charset="0"/>
                <a:ea typeface="ＭＳ Ｐゴシック" charset="0"/>
                <a:cs typeface="ＭＳ Ｐゴシック" charset="0"/>
              </a:defRPr>
            </a:lvl1pPr>
            <a:lvl2pPr marL="37931725" indent="-37474525" eaLnBrk="0" hangingPunct="0">
              <a:defRPr sz="2400">
                <a:solidFill>
                  <a:schemeClr val="tx2"/>
                </a:solidFill>
                <a:latin typeface="Times New Roman" charset="0"/>
                <a:ea typeface="ＭＳ Ｐゴシック" charset="0"/>
              </a:defRPr>
            </a:lvl2pPr>
            <a:lvl3pPr eaLnBrk="0" hangingPunct="0">
              <a:defRPr sz="2400">
                <a:solidFill>
                  <a:schemeClr val="tx2"/>
                </a:solidFill>
                <a:latin typeface="Times New Roman" charset="0"/>
                <a:ea typeface="ＭＳ Ｐゴシック" charset="0"/>
              </a:defRPr>
            </a:lvl3pPr>
            <a:lvl4pPr eaLnBrk="0" hangingPunct="0">
              <a:defRPr sz="2400">
                <a:solidFill>
                  <a:schemeClr val="tx2"/>
                </a:solidFill>
                <a:latin typeface="Times New Roman" charset="0"/>
                <a:ea typeface="ＭＳ Ｐゴシック" charset="0"/>
              </a:defRPr>
            </a:lvl4pPr>
            <a:lvl5pPr eaLnBrk="0" hangingPunct="0">
              <a:defRPr sz="2400">
                <a:solidFill>
                  <a:schemeClr val="tx2"/>
                </a:solidFill>
                <a:latin typeface="Times New Roman" charset="0"/>
                <a:ea typeface="ＭＳ Ｐゴシック" charset="0"/>
              </a:defRPr>
            </a:lvl5pPr>
            <a:lvl6pPr marL="457200" eaLnBrk="0" fontAlgn="base" hangingPunct="0">
              <a:spcBef>
                <a:spcPct val="0"/>
              </a:spcBef>
              <a:spcAft>
                <a:spcPct val="0"/>
              </a:spcAft>
              <a:defRPr sz="2400">
                <a:solidFill>
                  <a:schemeClr val="tx2"/>
                </a:solidFill>
                <a:latin typeface="Times New Roman" charset="0"/>
                <a:ea typeface="ＭＳ Ｐゴシック" charset="0"/>
              </a:defRPr>
            </a:lvl6pPr>
            <a:lvl7pPr marL="914400" eaLnBrk="0" fontAlgn="base" hangingPunct="0">
              <a:spcBef>
                <a:spcPct val="0"/>
              </a:spcBef>
              <a:spcAft>
                <a:spcPct val="0"/>
              </a:spcAft>
              <a:defRPr sz="2400">
                <a:solidFill>
                  <a:schemeClr val="tx2"/>
                </a:solidFill>
                <a:latin typeface="Times New Roman" charset="0"/>
                <a:ea typeface="ＭＳ Ｐゴシック" charset="0"/>
              </a:defRPr>
            </a:lvl7pPr>
            <a:lvl8pPr marL="1371600" eaLnBrk="0" fontAlgn="base" hangingPunct="0">
              <a:spcBef>
                <a:spcPct val="0"/>
              </a:spcBef>
              <a:spcAft>
                <a:spcPct val="0"/>
              </a:spcAft>
              <a:defRPr sz="2400">
                <a:solidFill>
                  <a:schemeClr val="tx2"/>
                </a:solidFill>
                <a:latin typeface="Times New Roman" charset="0"/>
                <a:ea typeface="ＭＳ Ｐゴシック" charset="0"/>
              </a:defRPr>
            </a:lvl8pPr>
            <a:lvl9pPr marL="1828800" eaLnBrk="0" fontAlgn="base" hangingPunct="0">
              <a:spcBef>
                <a:spcPct val="0"/>
              </a:spcBef>
              <a:spcAft>
                <a:spcPct val="0"/>
              </a:spcAft>
              <a:defRPr sz="2400">
                <a:solidFill>
                  <a:schemeClr val="tx2"/>
                </a:solidFill>
                <a:latin typeface="Times New Roman" charset="0"/>
                <a:ea typeface="ＭＳ Ｐゴシック" charset="0"/>
              </a:defRPr>
            </a:lvl9pPr>
          </a:lstStyle>
          <a:p>
            <a:pPr eaLnBrk="1" hangingPunct="1"/>
            <a:fld id="{2E44ED06-FECD-2A49-9412-9514C800A1AA}" type="slidenum">
              <a:rPr lang="en-US" sz="1200">
                <a:solidFill>
                  <a:schemeClr val="tx1"/>
                </a:solidFill>
                <a:latin typeface="Arial Black" charset="0"/>
              </a:rPr>
              <a:pPr eaLnBrk="1" hangingPunct="1"/>
              <a:t>5</a:t>
            </a:fld>
            <a:endParaRPr lang="en-US" sz="1200">
              <a:solidFill>
                <a:schemeClr val="tx1"/>
              </a:solidFill>
              <a:latin typeface="Arial Black" charset="0"/>
            </a:endParaRPr>
          </a:p>
        </p:txBody>
      </p:sp>
      <p:sp>
        <p:nvSpPr>
          <p:cNvPr id="21508" name="Date Placeholder 5"/>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2"/>
                </a:solidFill>
                <a:latin typeface="Times New Roman" charset="0"/>
                <a:ea typeface="ＭＳ Ｐゴシック" charset="0"/>
                <a:cs typeface="ＭＳ Ｐゴシック" charset="0"/>
              </a:defRPr>
            </a:lvl1pPr>
            <a:lvl2pPr marL="37931725" indent="-37474525" eaLnBrk="0" hangingPunct="0">
              <a:defRPr sz="2400">
                <a:solidFill>
                  <a:schemeClr val="tx2"/>
                </a:solidFill>
                <a:latin typeface="Times New Roman" charset="0"/>
                <a:ea typeface="ＭＳ Ｐゴシック" charset="0"/>
              </a:defRPr>
            </a:lvl2pPr>
            <a:lvl3pPr eaLnBrk="0" hangingPunct="0">
              <a:defRPr sz="2400">
                <a:solidFill>
                  <a:schemeClr val="tx2"/>
                </a:solidFill>
                <a:latin typeface="Times New Roman" charset="0"/>
                <a:ea typeface="ＭＳ Ｐゴシック" charset="0"/>
              </a:defRPr>
            </a:lvl3pPr>
            <a:lvl4pPr eaLnBrk="0" hangingPunct="0">
              <a:defRPr sz="2400">
                <a:solidFill>
                  <a:schemeClr val="tx2"/>
                </a:solidFill>
                <a:latin typeface="Times New Roman" charset="0"/>
                <a:ea typeface="ＭＳ Ｐゴシック" charset="0"/>
              </a:defRPr>
            </a:lvl4pPr>
            <a:lvl5pPr eaLnBrk="0" hangingPunct="0">
              <a:defRPr sz="2400">
                <a:solidFill>
                  <a:schemeClr val="tx2"/>
                </a:solidFill>
                <a:latin typeface="Times New Roman" charset="0"/>
                <a:ea typeface="ＭＳ Ｐゴシック" charset="0"/>
              </a:defRPr>
            </a:lvl5pPr>
            <a:lvl6pPr marL="457200" eaLnBrk="0" fontAlgn="base" hangingPunct="0">
              <a:spcBef>
                <a:spcPct val="0"/>
              </a:spcBef>
              <a:spcAft>
                <a:spcPct val="0"/>
              </a:spcAft>
              <a:defRPr sz="2400">
                <a:solidFill>
                  <a:schemeClr val="tx2"/>
                </a:solidFill>
                <a:latin typeface="Times New Roman" charset="0"/>
                <a:ea typeface="ＭＳ Ｐゴシック" charset="0"/>
              </a:defRPr>
            </a:lvl6pPr>
            <a:lvl7pPr marL="914400" eaLnBrk="0" fontAlgn="base" hangingPunct="0">
              <a:spcBef>
                <a:spcPct val="0"/>
              </a:spcBef>
              <a:spcAft>
                <a:spcPct val="0"/>
              </a:spcAft>
              <a:defRPr sz="2400">
                <a:solidFill>
                  <a:schemeClr val="tx2"/>
                </a:solidFill>
                <a:latin typeface="Times New Roman" charset="0"/>
                <a:ea typeface="ＭＳ Ｐゴシック" charset="0"/>
              </a:defRPr>
            </a:lvl7pPr>
            <a:lvl8pPr marL="1371600" eaLnBrk="0" fontAlgn="base" hangingPunct="0">
              <a:spcBef>
                <a:spcPct val="0"/>
              </a:spcBef>
              <a:spcAft>
                <a:spcPct val="0"/>
              </a:spcAft>
              <a:defRPr sz="2400">
                <a:solidFill>
                  <a:schemeClr val="tx2"/>
                </a:solidFill>
                <a:latin typeface="Times New Roman" charset="0"/>
                <a:ea typeface="ＭＳ Ｐゴシック" charset="0"/>
              </a:defRPr>
            </a:lvl8pPr>
            <a:lvl9pPr marL="1828800" eaLnBrk="0" fontAlgn="base" hangingPunct="0">
              <a:spcBef>
                <a:spcPct val="0"/>
              </a:spcBef>
              <a:spcAft>
                <a:spcPct val="0"/>
              </a:spcAft>
              <a:defRPr sz="2400">
                <a:solidFill>
                  <a:schemeClr val="tx2"/>
                </a:solidFill>
                <a:latin typeface="Times New Roman" charset="0"/>
                <a:ea typeface="ＭＳ Ｐゴシック" charset="0"/>
              </a:defRPr>
            </a:lvl9pPr>
          </a:lstStyle>
          <a:p>
            <a:pPr eaLnBrk="1" hangingPunct="1"/>
            <a:fld id="{BC3F77B8-E0F6-4F44-AF2A-ADC7A9D59B4A}" type="datetime1">
              <a:rPr lang="en-US" sz="1200" smtClean="0">
                <a:solidFill>
                  <a:schemeClr val="tx1"/>
                </a:solidFill>
                <a:latin typeface="Arial" charset="0"/>
              </a:rPr>
              <a:t>9/9/13</a:t>
            </a:fld>
            <a:endParaRPr lang="en-US" sz="1200">
              <a:solidFill>
                <a:schemeClr val="tx1"/>
              </a:solidFill>
              <a:latin typeface="Arial" charset="0"/>
            </a:endParaRPr>
          </a:p>
        </p:txBody>
      </p:sp>
      <p:sp>
        <p:nvSpPr>
          <p:cNvPr id="21509" name="Rectangle 2"/>
          <p:cNvSpPr>
            <a:spLocks noGrp="1" noChangeArrowheads="1"/>
          </p:cNvSpPr>
          <p:nvPr>
            <p:ph type="title"/>
          </p:nvPr>
        </p:nvSpPr>
        <p:spPr/>
        <p:txBody>
          <a:bodyPr/>
          <a:lstStyle/>
          <a:p>
            <a:pPr eaLnBrk="1" hangingPunct="1"/>
            <a:r>
              <a:rPr lang="en-US" dirty="0" smtClean="0">
                <a:latin typeface="Arial Black" charset="0"/>
                <a:ea typeface="ＭＳ Ｐゴシック" charset="0"/>
                <a:cs typeface="ＭＳ Ｐゴシック" charset="0"/>
              </a:rPr>
              <a:t>Conclusions</a:t>
            </a:r>
            <a:endParaRPr lang="en-US" dirty="0">
              <a:latin typeface="Arial Black" charset="0"/>
              <a:ea typeface="ＭＳ Ｐゴシック" charset="0"/>
              <a:cs typeface="ＭＳ Ｐゴシック" charset="0"/>
            </a:endParaRPr>
          </a:p>
        </p:txBody>
      </p:sp>
      <p:sp>
        <p:nvSpPr>
          <p:cNvPr id="21510" name="Rectangle 3"/>
          <p:cNvSpPr>
            <a:spLocks noGrp="1" noChangeArrowheads="1"/>
          </p:cNvSpPr>
          <p:nvPr>
            <p:ph type="body" idx="1"/>
          </p:nvPr>
        </p:nvSpPr>
        <p:spPr/>
        <p:txBody>
          <a:bodyPr/>
          <a:lstStyle/>
          <a:p>
            <a:pPr eaLnBrk="1" hangingPunct="1"/>
            <a:r>
              <a:rPr lang="en-US" sz="2400" dirty="0" smtClean="0">
                <a:ea typeface="ＭＳ Ｐゴシック" charset="0"/>
                <a:cs typeface="ＭＳ Ｐゴシック" charset="0"/>
              </a:rPr>
              <a:t>How </a:t>
            </a:r>
            <a:r>
              <a:rPr lang="en-US" sz="2400" dirty="0">
                <a:ea typeface="ＭＳ Ｐゴシック" charset="0"/>
                <a:cs typeface="ＭＳ Ｐゴシック" charset="0"/>
              </a:rPr>
              <a:t>likely will that technology be adopted at large in the next year? The next 5? The next 10?</a:t>
            </a:r>
          </a:p>
          <a:p>
            <a:pPr eaLnBrk="1" hangingPunct="1"/>
            <a:r>
              <a:rPr lang="en-US" sz="2400" dirty="0">
                <a:ea typeface="ＭＳ Ｐゴシック" charset="0"/>
                <a:cs typeface="ＭＳ Ｐゴシック" charset="0"/>
              </a:rPr>
              <a:t>Predict how the technology will effect people and society at large after 1 year. 5 years. 10 years.</a:t>
            </a:r>
          </a:p>
          <a:p>
            <a:pPr eaLnBrk="1" hangingPunct="1"/>
            <a:r>
              <a:rPr lang="en-US" sz="2600" dirty="0">
                <a:latin typeface="Times New Roman" charset="0"/>
                <a:ea typeface="ＭＳ Ｐゴシック" charset="0"/>
                <a:cs typeface="ＭＳ Ｐゴシック" charset="0"/>
              </a:rPr>
              <a:t>U</a:t>
            </a:r>
            <a:r>
              <a:rPr lang="en-US" sz="2600" dirty="0" smtClean="0">
                <a:latin typeface="Times New Roman" charset="0"/>
                <a:ea typeface="ＭＳ Ｐゴシック" charset="0"/>
                <a:cs typeface="ＭＳ Ｐゴシック" charset="0"/>
              </a:rPr>
              <a:t>se your timeline(s) and topic specific analysis to </a:t>
            </a:r>
            <a:r>
              <a:rPr lang="en-US" sz="2600" dirty="0">
                <a:latin typeface="Times New Roman" charset="0"/>
                <a:ea typeface="ＭＳ Ｐゴシック" charset="0"/>
                <a:cs typeface="ＭＳ Ｐゴシック" charset="0"/>
              </a:rPr>
              <a:t>base your predictions</a:t>
            </a:r>
            <a:r>
              <a:rPr lang="en-US" sz="2600" dirty="0" smtClean="0">
                <a:latin typeface="Times New Roman" charset="0"/>
                <a:ea typeface="ＭＳ Ｐゴシック" charset="0"/>
                <a:cs typeface="ＭＳ Ｐゴシック" charset="0"/>
              </a:rPr>
              <a:t>.</a:t>
            </a:r>
            <a:endParaRPr lang="en-US" sz="2600"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8822685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dirty="0" smtClean="0">
                <a:ea typeface="ＭＳ Ｐゴシック" pitchFamily="-109" charset="-128"/>
                <a:cs typeface="ＭＳ Ｐゴシック" pitchFamily="-109" charset="-128"/>
              </a:rPr>
              <a:t>Ethics</a:t>
            </a:r>
            <a:br>
              <a:rPr lang="en-US" dirty="0" smtClean="0">
                <a:ea typeface="ＭＳ Ｐゴシック" pitchFamily="-109" charset="-128"/>
                <a:cs typeface="ＭＳ Ｐゴシック" pitchFamily="-109" charset="-128"/>
              </a:rPr>
            </a:br>
            <a:r>
              <a:rPr lang="en-US" dirty="0" smtClean="0">
                <a:ea typeface="ＭＳ Ｐゴシック" pitchFamily="-109" charset="-128"/>
                <a:cs typeface="ＭＳ Ｐゴシック" pitchFamily="-109" charset="-128"/>
              </a:rPr>
              <a:t>Professional and Otherwise</a:t>
            </a:r>
          </a:p>
        </p:txBody>
      </p:sp>
      <p:sp>
        <p:nvSpPr>
          <p:cNvPr id="50179" name="Content Placeholder 2"/>
          <p:cNvSpPr>
            <a:spLocks noGrp="1"/>
          </p:cNvSpPr>
          <p:nvPr>
            <p:ph idx="1"/>
          </p:nvPr>
        </p:nvSpPr>
        <p:spPr/>
        <p:txBody>
          <a:bodyPr/>
          <a:lstStyle/>
          <a:p>
            <a:r>
              <a:rPr lang="en-US" dirty="0" smtClean="0">
                <a:ea typeface="ＭＳ Ｐゴシック" pitchFamily="-109" charset="-128"/>
                <a:cs typeface="ＭＳ Ｐゴシック" pitchFamily="-109" charset="-128"/>
              </a:rPr>
              <a:t>Ethical analysis is simply one tool you can use in trying to come to conclusions about the new technology.</a:t>
            </a:r>
          </a:p>
          <a:p>
            <a:r>
              <a:rPr lang="en-US" dirty="0" smtClean="0"/>
              <a:t>Provide sounds arguments for your conclusions</a:t>
            </a:r>
          </a:p>
          <a:p>
            <a:r>
              <a:rPr lang="en-US" dirty="0" smtClean="0"/>
              <a:t>The argument should state clearly what ethical theory or theories and any code(s) of ethics the argument utilizes, if any.</a:t>
            </a:r>
          </a:p>
          <a:p>
            <a:r>
              <a:rPr lang="en-US" dirty="0" smtClean="0"/>
              <a:t>Be sure to provide references for any facts or known logical arguments.</a:t>
            </a:r>
          </a:p>
        </p:txBody>
      </p:sp>
      <p:sp>
        <p:nvSpPr>
          <p:cNvPr id="50180" name="Footer Placeholder 3"/>
          <p:cNvSpPr>
            <a:spLocks noGrp="1"/>
          </p:cNvSpPr>
          <p:nvPr>
            <p:ph type="ftr" sz="quarter" idx="10"/>
          </p:nvPr>
        </p:nvSpPr>
        <p:spPr>
          <a:noFill/>
        </p:spPr>
        <p:txBody>
          <a:bodyPr/>
          <a:lstStyle/>
          <a:p>
            <a:r>
              <a:rPr lang="en-US" smtClean="0"/>
              <a:t>© 2013 Keith A. Pray</a:t>
            </a:r>
          </a:p>
        </p:txBody>
      </p:sp>
      <p:sp>
        <p:nvSpPr>
          <p:cNvPr id="5" name="Slide Number Placeholder 4"/>
          <p:cNvSpPr>
            <a:spLocks noGrp="1"/>
          </p:cNvSpPr>
          <p:nvPr>
            <p:ph type="sldNum" sz="quarter" idx="11"/>
          </p:nvPr>
        </p:nvSpPr>
        <p:spPr/>
        <p:txBody>
          <a:bodyPr/>
          <a:lstStyle/>
          <a:p>
            <a:fld id="{CEECC304-87C3-D349-92CA-37362727C5BB}" type="slidenum">
              <a:rPr lang="en-US" smtClean="0"/>
              <a:pPr/>
              <a:t>6</a:t>
            </a:fld>
            <a:endParaRPr lang="en-US" smtClean="0"/>
          </a:p>
        </p:txBody>
      </p:sp>
      <p:sp>
        <p:nvSpPr>
          <p:cNvPr id="50182" name="Date Placeholder 5"/>
          <p:cNvSpPr>
            <a:spLocks noGrp="1"/>
          </p:cNvSpPr>
          <p:nvPr>
            <p:ph type="dt" sz="quarter" idx="12"/>
          </p:nvPr>
        </p:nvSpPr>
        <p:spPr>
          <a:noFill/>
        </p:spPr>
        <p:txBody>
          <a:bodyPr/>
          <a:lstStyle/>
          <a:p>
            <a:fld id="{1BDEC1A5-D852-4246-885A-C51225B12557}" type="datetime1">
              <a:rPr lang="en-US" smtClean="0"/>
              <a:t>9/9/13</a:t>
            </a:fld>
            <a:endParaRPr lang="en-US" smtClean="0"/>
          </a:p>
        </p:txBody>
      </p:sp>
    </p:spTree>
  </p:cSld>
  <p:clrMapOvr>
    <a:masterClrMapping/>
  </p:clrMapOvr>
  <p:transition xmlns:p14="http://schemas.microsoft.com/office/powerpoint/2010/main">
    <p:pull/>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3"/>
          <p:cNvSpPr>
            <a:spLocks noGrp="1"/>
          </p:cNvSpPr>
          <p:nvPr>
            <p:ph type="ftr" sz="quarter" idx="10"/>
          </p:nvPr>
        </p:nvSpPr>
        <p:spPr>
          <a:noFill/>
        </p:spPr>
        <p:txBody>
          <a:bodyPr/>
          <a:lstStyle/>
          <a:p>
            <a:r>
              <a:rPr lang="en-US" smtClean="0"/>
              <a:t>© 2013 Keith A. Pray</a:t>
            </a:r>
            <a:endParaRPr lang="en-US"/>
          </a:p>
        </p:txBody>
      </p:sp>
      <p:sp>
        <p:nvSpPr>
          <p:cNvPr id="19459" name="Slide Number Placeholder 4"/>
          <p:cNvSpPr>
            <a:spLocks noGrp="1"/>
          </p:cNvSpPr>
          <p:nvPr>
            <p:ph type="sldNum" sz="quarter" idx="11"/>
          </p:nvPr>
        </p:nvSpPr>
        <p:spPr>
          <a:noFill/>
        </p:spPr>
        <p:txBody>
          <a:bodyPr/>
          <a:lstStyle/>
          <a:p>
            <a:fld id="{F37FC332-E83B-754F-B23D-13553159D9AF}" type="slidenum">
              <a:rPr lang="en-US"/>
              <a:pPr/>
              <a:t>7</a:t>
            </a:fld>
            <a:endParaRPr lang="en-US"/>
          </a:p>
        </p:txBody>
      </p:sp>
      <p:sp>
        <p:nvSpPr>
          <p:cNvPr id="19460" name="Date Placeholder 5"/>
          <p:cNvSpPr>
            <a:spLocks noGrp="1"/>
          </p:cNvSpPr>
          <p:nvPr>
            <p:ph type="dt" sz="quarter" idx="12"/>
          </p:nvPr>
        </p:nvSpPr>
        <p:spPr>
          <a:noFill/>
        </p:spPr>
        <p:txBody>
          <a:bodyPr/>
          <a:lstStyle/>
          <a:p>
            <a:fld id="{B0036619-5BAC-B74C-838F-2E286D483F24}" type="datetime1">
              <a:rPr lang="en-US" smtClean="0"/>
              <a:t>9/9/13</a:t>
            </a:fld>
            <a:endParaRPr lang="en-US"/>
          </a:p>
        </p:txBody>
      </p:sp>
      <p:sp>
        <p:nvSpPr>
          <p:cNvPr id="19461" name="Rectangle 2"/>
          <p:cNvSpPr>
            <a:spLocks noGrp="1" noChangeArrowheads="1"/>
          </p:cNvSpPr>
          <p:nvPr>
            <p:ph type="title"/>
          </p:nvPr>
        </p:nvSpPr>
        <p:spPr/>
        <p:txBody>
          <a:bodyPr/>
          <a:lstStyle/>
          <a:p>
            <a:r>
              <a:rPr lang="en-US" dirty="0" smtClean="0">
                <a:ea typeface="ＭＳ Ｐゴシック" pitchFamily="-109" charset="-128"/>
                <a:cs typeface="ＭＳ Ｐゴシック" pitchFamily="-109" charset="-128"/>
              </a:rPr>
              <a:t>Presentation Grading</a:t>
            </a:r>
          </a:p>
        </p:txBody>
      </p:sp>
      <p:sp>
        <p:nvSpPr>
          <p:cNvPr id="19462" name="Rectangle 3"/>
          <p:cNvSpPr>
            <a:spLocks noGrp="1" noChangeArrowheads="1"/>
          </p:cNvSpPr>
          <p:nvPr>
            <p:ph type="body" idx="1"/>
          </p:nvPr>
        </p:nvSpPr>
        <p:spPr/>
        <p:txBody>
          <a:bodyPr/>
          <a:lstStyle/>
          <a:p>
            <a:pPr>
              <a:lnSpc>
                <a:spcPct val="90000"/>
              </a:lnSpc>
            </a:pPr>
            <a:r>
              <a:rPr lang="en-US" sz="2600" dirty="0" smtClean="0">
                <a:ea typeface="ＭＳ Ｐゴシック" pitchFamily="-109" charset="-128"/>
                <a:cs typeface="ＭＳ Ｐゴシック" pitchFamily="-109" charset="-128"/>
              </a:rPr>
              <a:t>The presentation will be graded on:</a:t>
            </a:r>
            <a:endParaRPr lang="en-US" sz="1800" dirty="0" smtClean="0">
              <a:ea typeface="ＭＳ Ｐゴシック" pitchFamily="-109" charset="-128"/>
              <a:cs typeface="ＭＳ Ｐゴシック" pitchFamily="-109" charset="-128"/>
            </a:endParaRPr>
          </a:p>
          <a:p>
            <a:pPr lvl="1">
              <a:lnSpc>
                <a:spcPct val="90000"/>
              </a:lnSpc>
            </a:pPr>
            <a:r>
              <a:rPr lang="en-US" sz="1600" dirty="0" smtClean="0"/>
              <a:t>Clear speaking</a:t>
            </a:r>
          </a:p>
          <a:p>
            <a:pPr lvl="1">
              <a:lnSpc>
                <a:spcPct val="90000"/>
              </a:lnSpc>
            </a:pPr>
            <a:r>
              <a:rPr lang="en-US" sz="1600" dirty="0" smtClean="0"/>
              <a:t>Slides and any other presentation materials</a:t>
            </a:r>
          </a:p>
          <a:p>
            <a:pPr lvl="1">
              <a:lnSpc>
                <a:spcPct val="90000"/>
              </a:lnSpc>
            </a:pPr>
            <a:r>
              <a:rPr lang="en-US" sz="1600" dirty="0" smtClean="0"/>
              <a:t>Organization</a:t>
            </a:r>
          </a:p>
          <a:p>
            <a:pPr lvl="1">
              <a:lnSpc>
                <a:spcPct val="90000"/>
              </a:lnSpc>
            </a:pPr>
            <a:r>
              <a:rPr lang="en-US" sz="1600" dirty="0" smtClean="0"/>
              <a:t>Quality conclusions and arguments you wish to make</a:t>
            </a:r>
          </a:p>
          <a:p>
            <a:pPr lvl="1">
              <a:lnSpc>
                <a:spcPct val="90000"/>
              </a:lnSpc>
            </a:pPr>
            <a:r>
              <a:rPr lang="en-US" sz="1600" dirty="0" smtClean="0"/>
              <a:t>Point distribution can be found on course website</a:t>
            </a:r>
          </a:p>
          <a:p>
            <a:pPr>
              <a:lnSpc>
                <a:spcPct val="90000"/>
              </a:lnSpc>
            </a:pPr>
            <a:r>
              <a:rPr lang="en-US" sz="2600" dirty="0" smtClean="0">
                <a:ea typeface="ＭＳ Ｐゴシック" pitchFamily="-109" charset="-128"/>
                <a:cs typeface="ＭＳ Ｐゴシック" pitchFamily="-109" charset="-128"/>
              </a:rPr>
              <a:t>You may elect a presenter for your group</a:t>
            </a:r>
          </a:p>
          <a:p>
            <a:pPr lvl="1">
              <a:lnSpc>
                <a:spcPct val="90000"/>
              </a:lnSpc>
            </a:pPr>
            <a:r>
              <a:rPr lang="en-US" sz="1600" dirty="0" smtClean="0"/>
              <a:t>The entire group is responsible for the quality of the presentation</a:t>
            </a:r>
          </a:p>
          <a:p>
            <a:pPr lvl="2">
              <a:lnSpc>
                <a:spcPct val="90000"/>
              </a:lnSpc>
            </a:pPr>
            <a:r>
              <a:rPr lang="en-US" dirty="0" smtClean="0">
                <a:ea typeface="ＭＳ Ｐゴシック" pitchFamily="-109" charset="-128"/>
              </a:rPr>
              <a:t>This means you coach your presenter on your material</a:t>
            </a:r>
          </a:p>
          <a:p>
            <a:pPr lvl="1">
              <a:lnSpc>
                <a:spcPct val="90000"/>
              </a:lnSpc>
            </a:pPr>
            <a:r>
              <a:rPr lang="en-US" sz="1600" dirty="0" smtClean="0"/>
              <a:t>Each contributor will be responsible for Q/A on the material they contribute</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smtClean="0">
                <a:ea typeface="ＭＳ Ｐゴシック" pitchFamily="-109" charset="-128"/>
                <a:cs typeface="ＭＳ Ｐゴシック" pitchFamily="-109" charset="-128"/>
              </a:rPr>
              <a:t>Preparing Presentations</a:t>
            </a:r>
          </a:p>
        </p:txBody>
      </p:sp>
      <p:sp>
        <p:nvSpPr>
          <p:cNvPr id="21507" name="Content Placeholder 2"/>
          <p:cNvSpPr>
            <a:spLocks noGrp="1"/>
          </p:cNvSpPr>
          <p:nvPr>
            <p:ph idx="1"/>
          </p:nvPr>
        </p:nvSpPr>
        <p:spPr/>
        <p:txBody>
          <a:bodyPr/>
          <a:lstStyle/>
          <a:p>
            <a:r>
              <a:rPr lang="en-US" dirty="0" smtClean="0"/>
              <a:t>Plan on having no more than 20 minutes including time for questions.</a:t>
            </a:r>
          </a:p>
          <a:p>
            <a:r>
              <a:rPr lang="en-US" dirty="0" smtClean="0"/>
              <a:t>Please see Presentation Rules Of Thumb on the Presentation Guidelines page of course website.</a:t>
            </a:r>
          </a:p>
          <a:p>
            <a:r>
              <a:rPr lang="en-US" dirty="0" smtClean="0"/>
              <a:t>Presentations will be given at the end of the term. See syllabus for </a:t>
            </a:r>
            <a:r>
              <a:rPr lang="en-US" smtClean="0"/>
              <a:t>exact days.</a:t>
            </a:r>
          </a:p>
          <a:p>
            <a:r>
              <a:rPr lang="en-US" dirty="0" smtClean="0"/>
              <a:t>I need 5 groups to volunteer to present first</a:t>
            </a:r>
          </a:p>
        </p:txBody>
      </p:sp>
      <p:sp>
        <p:nvSpPr>
          <p:cNvPr id="21508" name="Footer Placeholder 3"/>
          <p:cNvSpPr>
            <a:spLocks noGrp="1"/>
          </p:cNvSpPr>
          <p:nvPr>
            <p:ph type="ftr" sz="quarter" idx="10"/>
          </p:nvPr>
        </p:nvSpPr>
        <p:spPr>
          <a:noFill/>
        </p:spPr>
        <p:txBody>
          <a:bodyPr/>
          <a:lstStyle/>
          <a:p>
            <a:r>
              <a:rPr lang="en-US" smtClean="0"/>
              <a:t>© 2013 Keith A. Pray</a:t>
            </a:r>
          </a:p>
        </p:txBody>
      </p:sp>
      <p:sp>
        <p:nvSpPr>
          <p:cNvPr id="5" name="Slide Number Placeholder 4"/>
          <p:cNvSpPr>
            <a:spLocks noGrp="1"/>
          </p:cNvSpPr>
          <p:nvPr>
            <p:ph type="sldNum" sz="quarter" idx="11"/>
          </p:nvPr>
        </p:nvSpPr>
        <p:spPr/>
        <p:txBody>
          <a:bodyPr/>
          <a:lstStyle/>
          <a:p>
            <a:fld id="{51D85DED-FECA-C947-967C-606BED34A278}" type="slidenum">
              <a:rPr lang="en-US" smtClean="0"/>
              <a:pPr/>
              <a:t>8</a:t>
            </a:fld>
            <a:endParaRPr lang="en-US" smtClean="0"/>
          </a:p>
        </p:txBody>
      </p:sp>
      <p:sp>
        <p:nvSpPr>
          <p:cNvPr id="21510" name="Date Placeholder 5"/>
          <p:cNvSpPr>
            <a:spLocks noGrp="1"/>
          </p:cNvSpPr>
          <p:nvPr>
            <p:ph type="dt" sz="quarter" idx="12"/>
          </p:nvPr>
        </p:nvSpPr>
        <p:spPr>
          <a:noFill/>
        </p:spPr>
        <p:txBody>
          <a:bodyPr/>
          <a:lstStyle/>
          <a:p>
            <a:fld id="{2B162244-E4D7-494D-9DB4-8E7B4C63B50C}" type="datetime1">
              <a:rPr lang="en-US" smtClean="0"/>
              <a:t>9/9/13</a:t>
            </a:fld>
            <a:endParaRPr lang="en-US" smtClean="0"/>
          </a:p>
        </p:txBody>
      </p:sp>
    </p:spTree>
  </p:cSld>
  <p:clrMapOvr>
    <a:masterClrMapping/>
  </p:clrMapOvr>
  <p:transition xmlns:p14="http://schemas.microsoft.com/office/powerpoint/2010/main">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dirty="0" smtClean="0"/>
              <a:t>Presentation Days</a:t>
            </a:r>
          </a:p>
        </p:txBody>
      </p:sp>
      <p:sp>
        <p:nvSpPr>
          <p:cNvPr id="20483" name="Content Placeholder 2"/>
          <p:cNvSpPr>
            <a:spLocks noGrp="1"/>
          </p:cNvSpPr>
          <p:nvPr>
            <p:ph idx="1"/>
          </p:nvPr>
        </p:nvSpPr>
        <p:spPr/>
        <p:txBody>
          <a:bodyPr/>
          <a:lstStyle/>
          <a:p>
            <a:pPr marL="514350" indent="-457200" eaLnBrk="1" hangingPunct="1"/>
            <a:r>
              <a:rPr lang="en-US" dirty="0" smtClean="0"/>
              <a:t>If you are not presenting:</a:t>
            </a:r>
          </a:p>
          <a:p>
            <a:pPr marL="914400" lvl="1" indent="-457200" eaLnBrk="1" hangingPunct="1"/>
            <a:r>
              <a:rPr lang="en-US" dirty="0" smtClean="0">
                <a:ea typeface="ＭＳ Ｐゴシック" pitchFamily="-109" charset="-128"/>
              </a:rPr>
              <a:t>For each technology being presented prepare three questions about it and group’s work as depicted on their respective websites. </a:t>
            </a:r>
          </a:p>
          <a:p>
            <a:pPr marL="914400" lvl="1" indent="-457200" eaLnBrk="1" hangingPunct="1"/>
            <a:r>
              <a:rPr lang="en-US" dirty="0" smtClean="0">
                <a:ea typeface="ＭＳ Ｐゴシック" pitchFamily="-109" charset="-128"/>
              </a:rPr>
              <a:t>Questions will be handed in</a:t>
            </a:r>
          </a:p>
          <a:p>
            <a:pPr marL="1314450" lvl="2" indent="-457200" eaLnBrk="1" hangingPunct="1"/>
            <a:r>
              <a:rPr lang="en-US" dirty="0" smtClean="0">
                <a:ea typeface="ＭＳ Ｐゴシック" pitchFamily="-109" charset="-128"/>
              </a:rPr>
              <a:t>Remember to include your name</a:t>
            </a:r>
          </a:p>
          <a:p>
            <a:pPr marL="914400" lvl="1" indent="-457200" eaLnBrk="1" hangingPunct="1"/>
            <a:r>
              <a:rPr lang="en-US" dirty="0" smtClean="0">
                <a:ea typeface="ＭＳ Ｐゴシック" pitchFamily="-109" charset="-128"/>
              </a:rPr>
              <a:t>Questions will be typed</a:t>
            </a:r>
          </a:p>
          <a:p>
            <a:pPr marL="914400" lvl="1" indent="-457200" eaLnBrk="1" hangingPunct="1"/>
            <a:r>
              <a:rPr lang="en-US" dirty="0" smtClean="0">
                <a:ea typeface="ＭＳ Ｐゴシック" pitchFamily="-109" charset="-128"/>
              </a:rPr>
              <a:t>Questions will pertain to the topics covered in this course</a:t>
            </a:r>
          </a:p>
        </p:txBody>
      </p:sp>
      <p:sp>
        <p:nvSpPr>
          <p:cNvPr id="20484" name="Footer Placeholder 3"/>
          <p:cNvSpPr>
            <a:spLocks noGrp="1"/>
          </p:cNvSpPr>
          <p:nvPr>
            <p:ph type="ftr" sz="quarter" idx="10"/>
          </p:nvPr>
        </p:nvSpPr>
        <p:spPr>
          <a:noFill/>
        </p:spPr>
        <p:txBody>
          <a:bodyPr/>
          <a:lstStyle/>
          <a:p>
            <a:r>
              <a:rPr lang="en-US" smtClean="0"/>
              <a:t>© 2013 Keith A. Pray</a:t>
            </a:r>
          </a:p>
        </p:txBody>
      </p:sp>
      <p:sp>
        <p:nvSpPr>
          <p:cNvPr id="5" name="Slide Number Placeholder 4"/>
          <p:cNvSpPr>
            <a:spLocks noGrp="1"/>
          </p:cNvSpPr>
          <p:nvPr>
            <p:ph type="sldNum" sz="quarter" idx="11"/>
          </p:nvPr>
        </p:nvSpPr>
        <p:spPr/>
        <p:txBody>
          <a:bodyPr/>
          <a:lstStyle/>
          <a:p>
            <a:fld id="{ECADA283-1EBB-FC4A-A7A7-A35D2284867A}" type="slidenum">
              <a:rPr lang="en-US" smtClean="0"/>
              <a:pPr/>
              <a:t>9</a:t>
            </a:fld>
            <a:endParaRPr lang="en-US" smtClean="0"/>
          </a:p>
        </p:txBody>
      </p:sp>
      <p:sp>
        <p:nvSpPr>
          <p:cNvPr id="20486" name="Date Placeholder 5"/>
          <p:cNvSpPr>
            <a:spLocks noGrp="1"/>
          </p:cNvSpPr>
          <p:nvPr>
            <p:ph type="dt" sz="quarter" idx="12"/>
          </p:nvPr>
        </p:nvSpPr>
        <p:spPr>
          <a:noFill/>
        </p:spPr>
        <p:txBody>
          <a:bodyPr/>
          <a:lstStyle/>
          <a:p>
            <a:fld id="{702D4DDD-CB13-A14A-B966-6E1DB4ABF442}" type="datetime1">
              <a:rPr lang="en-US" smtClean="0"/>
              <a:t>9/9/13</a:t>
            </a:fld>
            <a:endParaRPr lang="en-US" smtClean="0"/>
          </a:p>
        </p:txBody>
      </p:sp>
    </p:spTree>
  </p:cSld>
  <p:clrMapOvr>
    <a:masterClrMapping/>
  </p:clrMapOvr>
  <p:transition xmlns:p14="http://schemas.microsoft.com/office/powerpoint/2010/main">
    <p:pull/>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Pixel">
  <a:themeElements>
    <a:clrScheme name="Pixel 13">
      <a:dk1>
        <a:srgbClr val="000000"/>
      </a:dk1>
      <a:lt1>
        <a:srgbClr val="FFFFFF"/>
      </a:lt1>
      <a:dk2>
        <a:srgbClr val="FFFFFF"/>
      </a:dk2>
      <a:lt2>
        <a:srgbClr val="808080"/>
      </a:lt2>
      <a:accent1>
        <a:srgbClr val="333366"/>
      </a:accent1>
      <a:accent2>
        <a:srgbClr val="9999CC"/>
      </a:accent2>
      <a:accent3>
        <a:srgbClr val="FFFFFF"/>
      </a:accent3>
      <a:accent4>
        <a:srgbClr val="000000"/>
      </a:accent4>
      <a:accent5>
        <a:srgbClr val="ADADB8"/>
      </a:accent5>
      <a:accent6>
        <a:srgbClr val="8A8AB9"/>
      </a:accent6>
      <a:hlink>
        <a:srgbClr val="CCCCE6"/>
      </a:hlink>
      <a:folHlink>
        <a:srgbClr val="B2B2B2"/>
      </a:folHlink>
    </a:clrScheme>
    <a:fontScheme name="Pixel">
      <a:majorFont>
        <a:latin typeface="Arial Black"/>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2"/>
            </a:solidFill>
            <a:effectLst/>
            <a:latin typeface="Times New Roman" pitchFamily="7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2"/>
            </a:solidFill>
            <a:effectLst/>
            <a:latin typeface="Times New Roman" pitchFamily="76" charset="0"/>
          </a:defRPr>
        </a:defPPr>
      </a:lstStyle>
    </a:lnDef>
  </a:objectDefaults>
  <a:extraClrSchemeLst>
    <a:extraClrScheme>
      <a:clrScheme name="Pixel 1">
        <a:dk1>
          <a:srgbClr val="666699"/>
        </a:dk1>
        <a:lt1>
          <a:srgbClr val="FFFFFF"/>
        </a:lt1>
        <a:dk2>
          <a:srgbClr val="000066"/>
        </a:dk2>
        <a:lt2>
          <a:srgbClr val="FFFFFF"/>
        </a:lt2>
        <a:accent1>
          <a:srgbClr val="0066FF"/>
        </a:accent1>
        <a:accent2>
          <a:srgbClr val="3333FF"/>
        </a:accent2>
        <a:accent3>
          <a:srgbClr val="AAAAB8"/>
        </a:accent3>
        <a:accent4>
          <a:srgbClr val="DADADA"/>
        </a:accent4>
        <a:accent5>
          <a:srgbClr val="AAB8FF"/>
        </a:accent5>
        <a:accent6>
          <a:srgbClr val="2D2DE7"/>
        </a:accent6>
        <a:hlink>
          <a:srgbClr val="0000CC"/>
        </a:hlink>
        <a:folHlink>
          <a:srgbClr val="B2B2B2"/>
        </a:folHlink>
      </a:clrScheme>
      <a:clrMap bg1="dk2" tx1="lt1" bg2="dk1" tx2="lt2" accent1="accent1" accent2="accent2" accent3="accent3" accent4="accent4" accent5="accent5" accent6="accent6" hlink="hlink" folHlink="folHlink"/>
    </a:extraClrScheme>
    <a:extraClrScheme>
      <a:clrScheme name="Pixel 2">
        <a:dk1>
          <a:srgbClr val="000000"/>
        </a:dk1>
        <a:lt1>
          <a:srgbClr val="FFFFFF"/>
        </a:lt1>
        <a:dk2>
          <a:srgbClr val="334B49"/>
        </a:dk2>
        <a:lt2>
          <a:srgbClr val="FFFFFF"/>
        </a:lt2>
        <a:accent1>
          <a:srgbClr val="009999"/>
        </a:accent1>
        <a:accent2>
          <a:srgbClr val="008080"/>
        </a:accent2>
        <a:accent3>
          <a:srgbClr val="ADB1B1"/>
        </a:accent3>
        <a:accent4>
          <a:srgbClr val="DADADA"/>
        </a:accent4>
        <a:accent5>
          <a:srgbClr val="AACACA"/>
        </a:accent5>
        <a:accent6>
          <a:srgbClr val="007373"/>
        </a:accent6>
        <a:hlink>
          <a:srgbClr val="006666"/>
        </a:hlink>
        <a:folHlink>
          <a:srgbClr val="B2B2B2"/>
        </a:folHlink>
      </a:clrScheme>
      <a:clrMap bg1="dk2" tx1="lt1" bg2="dk1" tx2="lt2" accent1="accent1" accent2="accent2" accent3="accent3" accent4="accent4" accent5="accent5" accent6="accent6" hlink="hlink" folHlink="folHlink"/>
    </a:extraClrScheme>
    <a:extraClrScheme>
      <a:clrScheme name="Pixel 3">
        <a:dk1>
          <a:srgbClr val="000000"/>
        </a:dk1>
        <a:lt1>
          <a:srgbClr val="FFFFFF"/>
        </a:lt1>
        <a:dk2>
          <a:srgbClr val="FFFFFF"/>
        </a:dk2>
        <a:lt2>
          <a:srgbClr val="808080"/>
        </a:lt2>
        <a:accent1>
          <a:srgbClr val="FF9900"/>
        </a:accent1>
        <a:accent2>
          <a:srgbClr val="FCB138"/>
        </a:accent2>
        <a:accent3>
          <a:srgbClr val="FFFFFF"/>
        </a:accent3>
        <a:accent4>
          <a:srgbClr val="000000"/>
        </a:accent4>
        <a:accent5>
          <a:srgbClr val="FFCAAA"/>
        </a:accent5>
        <a:accent6>
          <a:srgbClr val="E4A032"/>
        </a:accent6>
        <a:hlink>
          <a:srgbClr val="FCC66E"/>
        </a:hlink>
        <a:folHlink>
          <a:srgbClr val="B2B2B2"/>
        </a:folHlink>
      </a:clrScheme>
      <a:clrMap bg1="lt1" tx1="dk1" bg2="lt2" tx2="dk2" accent1="accent1" accent2="accent2" accent3="accent3" accent4="accent4" accent5="accent5" accent6="accent6" hlink="hlink" folHlink="folHlink"/>
    </a:extraClrScheme>
    <a:extraClrScheme>
      <a:clrScheme name="Pixel 4">
        <a:dk1>
          <a:srgbClr val="000000"/>
        </a:dk1>
        <a:lt1>
          <a:srgbClr val="FFFFFF"/>
        </a:lt1>
        <a:dk2>
          <a:srgbClr val="FFFFFF"/>
        </a:dk2>
        <a:lt2>
          <a:srgbClr val="808080"/>
        </a:lt2>
        <a:accent1>
          <a:srgbClr val="440044"/>
        </a:accent1>
        <a:accent2>
          <a:srgbClr val="790571"/>
        </a:accent2>
        <a:accent3>
          <a:srgbClr val="FFFFFF"/>
        </a:accent3>
        <a:accent4>
          <a:srgbClr val="000000"/>
        </a:accent4>
        <a:accent5>
          <a:srgbClr val="B0AAB0"/>
        </a:accent5>
        <a:accent6>
          <a:srgbClr val="6D0466"/>
        </a:accent6>
        <a:hlink>
          <a:srgbClr val="9F839F"/>
        </a:hlink>
        <a:folHlink>
          <a:srgbClr val="B2B2B2"/>
        </a:folHlink>
      </a:clrScheme>
      <a:clrMap bg1="lt1" tx1="dk1" bg2="lt2" tx2="dk2" accent1="accent1" accent2="accent2" accent3="accent3" accent4="accent4" accent5="accent5" accent6="accent6" hlink="hlink" folHlink="folHlink"/>
    </a:extraClrScheme>
    <a:extraClrScheme>
      <a:clrScheme name="Pixel 5">
        <a:dk1>
          <a:srgbClr val="000000"/>
        </a:dk1>
        <a:lt1>
          <a:srgbClr val="FFFFFF"/>
        </a:lt1>
        <a:dk2>
          <a:srgbClr val="FFFFFF"/>
        </a:dk2>
        <a:lt2>
          <a:srgbClr val="666699"/>
        </a:lt2>
        <a:accent1>
          <a:srgbClr val="779F92"/>
        </a:accent1>
        <a:accent2>
          <a:srgbClr val="9DC2D7"/>
        </a:accent2>
        <a:accent3>
          <a:srgbClr val="FFFFFF"/>
        </a:accent3>
        <a:accent4>
          <a:srgbClr val="000000"/>
        </a:accent4>
        <a:accent5>
          <a:srgbClr val="BDCDC7"/>
        </a:accent5>
        <a:accent6>
          <a:srgbClr val="8EB0C3"/>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ixel 6">
        <a:dk1>
          <a:srgbClr val="6A0000"/>
        </a:dk1>
        <a:lt1>
          <a:srgbClr val="FFFFFF"/>
        </a:lt1>
        <a:dk2>
          <a:srgbClr val="FFFFFF"/>
        </a:dk2>
        <a:lt2>
          <a:srgbClr val="666699"/>
        </a:lt2>
        <a:accent1>
          <a:srgbClr val="CC3300"/>
        </a:accent1>
        <a:accent2>
          <a:srgbClr val="CC6600"/>
        </a:accent2>
        <a:accent3>
          <a:srgbClr val="FFFFFF"/>
        </a:accent3>
        <a:accent4>
          <a:srgbClr val="590000"/>
        </a:accent4>
        <a:accent5>
          <a:srgbClr val="E2ADAA"/>
        </a:accent5>
        <a:accent6>
          <a:srgbClr val="B95C00"/>
        </a:accent6>
        <a:hlink>
          <a:srgbClr val="CC9900"/>
        </a:hlink>
        <a:folHlink>
          <a:srgbClr val="B2B2B2"/>
        </a:folHlink>
      </a:clrScheme>
      <a:clrMap bg1="lt1" tx1="dk1" bg2="lt2" tx2="dk2" accent1="accent1" accent2="accent2" accent3="accent3" accent4="accent4" accent5="accent5" accent6="accent6" hlink="hlink" folHlink="folHlink"/>
    </a:extraClrScheme>
    <a:extraClrScheme>
      <a:clrScheme name="Pixel 7">
        <a:dk1>
          <a:srgbClr val="4F4F77"/>
        </a:dk1>
        <a:lt1>
          <a:srgbClr val="FFFFFF"/>
        </a:lt1>
        <a:dk2>
          <a:srgbClr val="4A7911"/>
        </a:dk2>
        <a:lt2>
          <a:srgbClr val="FFFFFF"/>
        </a:lt2>
        <a:accent1>
          <a:srgbClr val="336600"/>
        </a:accent1>
        <a:accent2>
          <a:srgbClr val="669900"/>
        </a:accent2>
        <a:accent3>
          <a:srgbClr val="B1BEAA"/>
        </a:accent3>
        <a:accent4>
          <a:srgbClr val="DADADA"/>
        </a:accent4>
        <a:accent5>
          <a:srgbClr val="ADB8AA"/>
        </a:accent5>
        <a:accent6>
          <a:srgbClr val="5C8A00"/>
        </a:accent6>
        <a:hlink>
          <a:srgbClr val="99CC00"/>
        </a:hlink>
        <a:folHlink>
          <a:srgbClr val="B2B2B2"/>
        </a:folHlink>
      </a:clrScheme>
      <a:clrMap bg1="dk2" tx1="lt1" bg2="dk1" tx2="lt2" accent1="accent1" accent2="accent2" accent3="accent3" accent4="accent4" accent5="accent5" accent6="accent6" hlink="hlink" folHlink="folHlink"/>
    </a:extraClrScheme>
    <a:extraClrScheme>
      <a:clrScheme name="Pixel 8">
        <a:dk1>
          <a:srgbClr val="003300"/>
        </a:dk1>
        <a:lt1>
          <a:srgbClr val="FFFFFF"/>
        </a:lt1>
        <a:dk2>
          <a:srgbClr val="FFFFFF"/>
        </a:dk2>
        <a:lt2>
          <a:srgbClr val="4F4F77"/>
        </a:lt2>
        <a:accent1>
          <a:srgbClr val="336600"/>
        </a:accent1>
        <a:accent2>
          <a:srgbClr val="669900"/>
        </a:accent2>
        <a:accent3>
          <a:srgbClr val="FFFFFF"/>
        </a:accent3>
        <a:accent4>
          <a:srgbClr val="002A00"/>
        </a:accent4>
        <a:accent5>
          <a:srgbClr val="ADB8AA"/>
        </a:accent5>
        <a:accent6>
          <a:srgbClr val="5C8A00"/>
        </a:accent6>
        <a:hlink>
          <a:srgbClr val="99CC00"/>
        </a:hlink>
        <a:folHlink>
          <a:srgbClr val="B2B2B2"/>
        </a:folHlink>
      </a:clrScheme>
      <a:clrMap bg1="lt1" tx1="dk1" bg2="lt2" tx2="dk2" accent1="accent1" accent2="accent2" accent3="accent3" accent4="accent4" accent5="accent5" accent6="accent6" hlink="hlink" folHlink="folHlink"/>
    </a:extraClrScheme>
    <a:extraClrScheme>
      <a:clrScheme name="Pixel 9">
        <a:dk1>
          <a:srgbClr val="808080"/>
        </a:dk1>
        <a:lt1>
          <a:srgbClr val="FFFFFF"/>
        </a:lt1>
        <a:dk2>
          <a:srgbClr val="2F978D"/>
        </a:dk2>
        <a:lt2>
          <a:srgbClr val="FFFFFF"/>
        </a:lt2>
        <a:accent1>
          <a:srgbClr val="008080"/>
        </a:accent1>
        <a:accent2>
          <a:srgbClr val="009999"/>
        </a:accent2>
        <a:accent3>
          <a:srgbClr val="ADC9C5"/>
        </a:accent3>
        <a:accent4>
          <a:srgbClr val="DADADA"/>
        </a:accent4>
        <a:accent5>
          <a:srgbClr val="AAC0C0"/>
        </a:accent5>
        <a:accent6>
          <a:srgbClr val="008A8A"/>
        </a:accent6>
        <a:hlink>
          <a:srgbClr val="70CAC6"/>
        </a:hlink>
        <a:folHlink>
          <a:srgbClr val="B2B2B2"/>
        </a:folHlink>
      </a:clrScheme>
      <a:clrMap bg1="dk2" tx1="lt1" bg2="dk1" tx2="lt2" accent1="accent1" accent2="accent2" accent3="accent3" accent4="accent4" accent5="accent5" accent6="accent6" hlink="hlink" folHlink="folHlink"/>
    </a:extraClrScheme>
    <a:extraClrScheme>
      <a:clrScheme name="Pixel 10">
        <a:dk1>
          <a:srgbClr val="4F4F77"/>
        </a:dk1>
        <a:lt1>
          <a:srgbClr val="FFFFFF"/>
        </a:lt1>
        <a:dk2>
          <a:srgbClr val="330000"/>
        </a:dk2>
        <a:lt2>
          <a:srgbClr val="FFFFFF"/>
        </a:lt2>
        <a:accent1>
          <a:srgbClr val="822504"/>
        </a:accent1>
        <a:accent2>
          <a:srgbClr val="9E2A06"/>
        </a:accent2>
        <a:accent3>
          <a:srgbClr val="ADAAAA"/>
        </a:accent3>
        <a:accent4>
          <a:srgbClr val="DADADA"/>
        </a:accent4>
        <a:accent5>
          <a:srgbClr val="C1ACAA"/>
        </a:accent5>
        <a:accent6>
          <a:srgbClr val="8F2505"/>
        </a:accent6>
        <a:hlink>
          <a:srgbClr val="7C0704"/>
        </a:hlink>
        <a:folHlink>
          <a:srgbClr val="B2B2B2"/>
        </a:folHlink>
      </a:clrScheme>
      <a:clrMap bg1="dk2" tx1="lt1" bg2="dk1" tx2="lt2" accent1="accent1" accent2="accent2" accent3="accent3" accent4="accent4" accent5="accent5" accent6="accent6" hlink="hlink" folHlink="folHlink"/>
    </a:extraClrScheme>
    <a:extraClrScheme>
      <a:clrScheme name="Pixel 11">
        <a:dk1>
          <a:srgbClr val="333333"/>
        </a:dk1>
        <a:lt1>
          <a:srgbClr val="FFFFFF"/>
        </a:lt1>
        <a:dk2>
          <a:srgbClr val="333399"/>
        </a:dk2>
        <a:lt2>
          <a:srgbClr val="FFFFFF"/>
        </a:lt2>
        <a:accent1>
          <a:srgbClr val="006699"/>
        </a:accent1>
        <a:accent2>
          <a:srgbClr val="0386AF"/>
        </a:accent2>
        <a:accent3>
          <a:srgbClr val="ADADCA"/>
        </a:accent3>
        <a:accent4>
          <a:srgbClr val="DADADA"/>
        </a:accent4>
        <a:accent5>
          <a:srgbClr val="AAB8CA"/>
        </a:accent5>
        <a:accent6>
          <a:srgbClr val="02799E"/>
        </a:accent6>
        <a:hlink>
          <a:srgbClr val="6699FF"/>
        </a:hlink>
        <a:folHlink>
          <a:srgbClr val="B2B2B2"/>
        </a:folHlink>
      </a:clrScheme>
      <a:clrMap bg1="dk2" tx1="lt1" bg2="dk1" tx2="lt2" accent1="accent1" accent2="accent2" accent3="accent3" accent4="accent4" accent5="accent5" accent6="accent6" hlink="hlink" folHlink="folHlink"/>
    </a:extraClrScheme>
    <a:extraClrScheme>
      <a:clrScheme name="Pixel 12">
        <a:dk1>
          <a:srgbClr val="000000"/>
        </a:dk1>
        <a:lt1>
          <a:srgbClr val="FFFFFF"/>
        </a:lt1>
        <a:dk2>
          <a:srgbClr val="FFFFFF"/>
        </a:dk2>
        <a:lt2>
          <a:srgbClr val="808080"/>
        </a:lt2>
        <a:accent1>
          <a:srgbClr val="000080"/>
        </a:accent1>
        <a:accent2>
          <a:srgbClr val="9999CC"/>
        </a:accent2>
        <a:accent3>
          <a:srgbClr val="FFFFFF"/>
        </a:accent3>
        <a:accent4>
          <a:srgbClr val="000000"/>
        </a:accent4>
        <a:accent5>
          <a:srgbClr val="AAAAC0"/>
        </a:accent5>
        <a:accent6>
          <a:srgbClr val="8A8AB9"/>
        </a:accent6>
        <a:hlink>
          <a:srgbClr val="CCCCE6"/>
        </a:hlink>
        <a:folHlink>
          <a:srgbClr val="B2B2B2"/>
        </a:folHlink>
      </a:clrScheme>
      <a:clrMap bg1="lt1" tx1="dk1" bg2="lt2" tx2="dk2" accent1="accent1" accent2="accent2" accent3="accent3" accent4="accent4" accent5="accent5" accent6="accent6" hlink="hlink" folHlink="folHlink"/>
    </a:extraClrScheme>
    <a:extraClrScheme>
      <a:clrScheme name="Pixel 13">
        <a:dk1>
          <a:srgbClr val="000000"/>
        </a:dk1>
        <a:lt1>
          <a:srgbClr val="FFFFFF"/>
        </a:lt1>
        <a:dk2>
          <a:srgbClr val="FFFFFF"/>
        </a:dk2>
        <a:lt2>
          <a:srgbClr val="808080"/>
        </a:lt2>
        <a:accent1>
          <a:srgbClr val="333366"/>
        </a:accent1>
        <a:accent2>
          <a:srgbClr val="9999CC"/>
        </a:accent2>
        <a:accent3>
          <a:srgbClr val="FFFFFF"/>
        </a:accent3>
        <a:accent4>
          <a:srgbClr val="000000"/>
        </a:accent4>
        <a:accent5>
          <a:srgbClr val="ADADB8"/>
        </a:accent5>
        <a:accent6>
          <a:srgbClr val="8A8AB9"/>
        </a:accent6>
        <a:hlink>
          <a:srgbClr val="CCCCE6"/>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X:Templates:Presentations:Designs:Pixel</Template>
  <TotalTime>75855</TotalTime>
  <Words>774</Words>
  <Application>Microsoft Macintosh PowerPoint</Application>
  <PresentationFormat>On-screen Show (4:3)</PresentationFormat>
  <Paragraphs>108</Paragraphs>
  <Slides>10</Slides>
  <Notes>6</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Pixel</vt:lpstr>
      <vt:lpstr>Group Project New Technology </vt:lpstr>
      <vt:lpstr>To Start</vt:lpstr>
      <vt:lpstr>Background</vt:lpstr>
      <vt:lpstr>Social Imps Topics</vt:lpstr>
      <vt:lpstr>Conclusions</vt:lpstr>
      <vt:lpstr>Ethics Professional and Otherwise</vt:lpstr>
      <vt:lpstr>Presentation Grading</vt:lpstr>
      <vt:lpstr>Preparing Presentations</vt:lpstr>
      <vt:lpstr>Presentation Days</vt:lpstr>
      <vt:lpstr>Group Project Grading and Evaluation</vt:lpstr>
    </vt:vector>
  </TitlesOfParts>
  <Manager/>
  <Company>WPI Computer Science Department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3043 Social Implications Of Computing</dc:title>
  <dc:subject/>
  <dc:creator>Keith A. Pray</dc:creator>
  <cp:keywords/>
  <dc:description/>
  <cp:lastModifiedBy>Keith A. Pray</cp:lastModifiedBy>
  <cp:revision>453</cp:revision>
  <cp:lastPrinted>2004-04-28T16:30:48Z</cp:lastPrinted>
  <dcterms:created xsi:type="dcterms:W3CDTF">2010-12-06T03:36:54Z</dcterms:created>
  <dcterms:modified xsi:type="dcterms:W3CDTF">2013-09-10T02:51:36Z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2</vt:i4>
  </property>
</Properties>
</file>