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3.xml" ContentType="application/vnd.openxmlformats-officedocument.presentationml.notesSlide+xml"/>
  <Default Extension="bin" ContentType="application/vnd.openxmlformats-officedocument.presentationml.printerSettings"/>
  <Override PartName="/ppt/notesSlides/notesSlide4.xml" ContentType="application/vnd.openxmlformats-officedocument.presentationml.notesSlide+xml"/>
  <Override PartName="/docProps/core.xml" ContentType="application/vnd.openxmlformats-package.core-properties+xml"/>
  <Override PartName="/ppt/slides/slide9.xml" ContentType="application/vnd.openxmlformats-officedocument.presentationml.slide+xml"/>
  <Override PartName="/docProps/custom.xml" ContentType="application/vnd.openxmlformats-officedocument.custom-properties+xml"/>
  <Default Extension="rels" ContentType="application/vnd.openxmlformats-package.relationships+xml"/>
  <Override PartName="/ppt/handoutMasters/handoutMaster1.xml" ContentType="application/vnd.openxmlformats-officedocument.presentationml.handoutMaster+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53" r:id="rId1"/>
  </p:sldMasterIdLst>
  <p:notesMasterIdLst>
    <p:notesMasterId r:id="rId13"/>
  </p:notesMasterIdLst>
  <p:handoutMasterIdLst>
    <p:handoutMasterId r:id="rId14"/>
  </p:handoutMasterIdLst>
  <p:sldIdLst>
    <p:sldId id="475" r:id="rId2"/>
    <p:sldId id="486" r:id="rId3"/>
    <p:sldId id="479" r:id="rId4"/>
    <p:sldId id="487" r:id="rId5"/>
    <p:sldId id="480" r:id="rId6"/>
    <p:sldId id="481" r:id="rId7"/>
    <p:sldId id="482" r:id="rId8"/>
    <p:sldId id="473" r:id="rId9"/>
    <p:sldId id="483" r:id="rId10"/>
    <p:sldId id="484" r:id="rId11"/>
    <p:sldId id="488" r:id="rId12"/>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pitchFamily="-109" charset="0"/>
        <a:ea typeface="+mn-ea"/>
        <a:cs typeface="+mn-cs"/>
      </a:defRPr>
    </a:lvl1pPr>
    <a:lvl2pPr marL="457200" algn="ctr" rtl="0" fontAlgn="base">
      <a:spcBef>
        <a:spcPct val="0"/>
      </a:spcBef>
      <a:spcAft>
        <a:spcPct val="0"/>
      </a:spcAft>
      <a:defRPr sz="2400" kern="1200">
        <a:solidFill>
          <a:schemeClr val="tx2"/>
        </a:solidFill>
        <a:latin typeface="Times New Roman" pitchFamily="-109" charset="0"/>
        <a:ea typeface="+mn-ea"/>
        <a:cs typeface="+mn-cs"/>
      </a:defRPr>
    </a:lvl2pPr>
    <a:lvl3pPr marL="914400" algn="ctr" rtl="0" fontAlgn="base">
      <a:spcBef>
        <a:spcPct val="0"/>
      </a:spcBef>
      <a:spcAft>
        <a:spcPct val="0"/>
      </a:spcAft>
      <a:defRPr sz="2400" kern="1200">
        <a:solidFill>
          <a:schemeClr val="tx2"/>
        </a:solidFill>
        <a:latin typeface="Times New Roman" pitchFamily="-109" charset="0"/>
        <a:ea typeface="+mn-ea"/>
        <a:cs typeface="+mn-cs"/>
      </a:defRPr>
    </a:lvl3pPr>
    <a:lvl4pPr marL="1371600" algn="ctr" rtl="0" fontAlgn="base">
      <a:spcBef>
        <a:spcPct val="0"/>
      </a:spcBef>
      <a:spcAft>
        <a:spcPct val="0"/>
      </a:spcAft>
      <a:defRPr sz="2400" kern="1200">
        <a:solidFill>
          <a:schemeClr val="tx2"/>
        </a:solidFill>
        <a:latin typeface="Times New Roman" pitchFamily="-109" charset="0"/>
        <a:ea typeface="+mn-ea"/>
        <a:cs typeface="+mn-cs"/>
      </a:defRPr>
    </a:lvl4pPr>
    <a:lvl5pPr marL="1828800" algn="ctr" rtl="0" fontAlgn="base">
      <a:spcBef>
        <a:spcPct val="0"/>
      </a:spcBef>
      <a:spcAft>
        <a:spcPct val="0"/>
      </a:spcAft>
      <a:defRPr sz="2400" kern="1200">
        <a:solidFill>
          <a:schemeClr val="tx2"/>
        </a:solidFill>
        <a:latin typeface="Times New Roman" pitchFamily="-109" charset="0"/>
        <a:ea typeface="+mn-ea"/>
        <a:cs typeface="+mn-cs"/>
      </a:defRPr>
    </a:lvl5pPr>
    <a:lvl6pPr marL="2286000" algn="l" defTabSz="457200" rtl="0" eaLnBrk="1" latinLnBrk="0" hangingPunct="1">
      <a:defRPr sz="2400" kern="1200">
        <a:solidFill>
          <a:schemeClr val="tx2"/>
        </a:solidFill>
        <a:latin typeface="Times New Roman" pitchFamily="-109" charset="0"/>
        <a:ea typeface="+mn-ea"/>
        <a:cs typeface="+mn-cs"/>
      </a:defRPr>
    </a:lvl6pPr>
    <a:lvl7pPr marL="2743200" algn="l" defTabSz="457200" rtl="0" eaLnBrk="1" latinLnBrk="0" hangingPunct="1">
      <a:defRPr sz="2400" kern="1200">
        <a:solidFill>
          <a:schemeClr val="tx2"/>
        </a:solidFill>
        <a:latin typeface="Times New Roman" pitchFamily="-109" charset="0"/>
        <a:ea typeface="+mn-ea"/>
        <a:cs typeface="+mn-cs"/>
      </a:defRPr>
    </a:lvl7pPr>
    <a:lvl8pPr marL="3200400" algn="l" defTabSz="457200" rtl="0" eaLnBrk="1" latinLnBrk="0" hangingPunct="1">
      <a:defRPr sz="2400" kern="1200">
        <a:solidFill>
          <a:schemeClr val="tx2"/>
        </a:solidFill>
        <a:latin typeface="Times New Roman" pitchFamily="-109" charset="0"/>
        <a:ea typeface="+mn-ea"/>
        <a:cs typeface="+mn-cs"/>
      </a:defRPr>
    </a:lvl8pPr>
    <a:lvl9pPr marL="3657600" algn="l" defTabSz="457200" rtl="0" eaLnBrk="1" latinLnBrk="0" hangingPunct="1">
      <a:defRPr sz="2400" kern="1200">
        <a:solidFill>
          <a:schemeClr val="tx2"/>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9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66812" autoAdjust="0"/>
  </p:normalViewPr>
  <p:slideViewPr>
    <p:cSldViewPr>
      <p:cViewPr varScale="1">
        <p:scale>
          <a:sx n="109" d="100"/>
          <a:sy n="109" d="100"/>
        </p:scale>
        <p:origin x="-232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handoutMaster" Target="handoutMasters/handoutMaster1.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esProps" Target="presProps.xml"/><Relationship Id="rId8" Type="http://schemas.openxmlformats.org/officeDocument/2006/relationships/slide" Target="slides/slide7.xml"/><Relationship Id="rId13" Type="http://schemas.openxmlformats.org/officeDocument/2006/relationships/notesMaster" Target="notesMasters/notesMaster1.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interSettings" Target="printerSettings/printerSettings1.bin"/><Relationship Id="rId12" Type="http://schemas.openxmlformats.org/officeDocument/2006/relationships/slide" Target="slides/slide11.xml"/><Relationship Id="rId17" Type="http://schemas.openxmlformats.org/officeDocument/2006/relationships/viewProps" Target="viewProps.xml"/><Relationship Id="rId19" Type="http://schemas.openxmlformats.org/officeDocument/2006/relationships/tableStyles" Target="tableStyle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66D9E0F6-A4EA-4C47-B19D-EB6359D22E57}" type="datetime1">
              <a:rPr lang="en-US"/>
              <a:pPr/>
              <a:t>12/5/10</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27CF8092-F935-EF4C-A3F7-23F11C9DF28F}"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0DEA8934-14DF-6840-9768-B0AA7439346A}" type="datetime1">
              <a:rPr lang="en-US"/>
              <a:pPr/>
              <a:t>12/5/10</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B76BD45D-64A2-8D42-8E35-4C2F1EBF4F80}" type="slidenum">
              <a:rPr lang="en-US"/>
              <a:pPr/>
              <a:t>‹#›</a:t>
            </a:fld>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2154001B-2BCE-E84F-8F88-423948E8763D}" type="datetime1">
              <a:rPr lang="en-US"/>
              <a:pPr/>
              <a:t>12/5/10</a:t>
            </a:fld>
            <a:endParaRPr lang="en-US"/>
          </a:p>
        </p:txBody>
      </p:sp>
      <p:sp>
        <p:nvSpPr>
          <p:cNvPr id="16387" name="Rectangle 7"/>
          <p:cNvSpPr>
            <a:spLocks noGrp="1" noChangeArrowheads="1"/>
          </p:cNvSpPr>
          <p:nvPr>
            <p:ph type="sldNum" sz="quarter" idx="5"/>
          </p:nvPr>
        </p:nvSpPr>
        <p:spPr>
          <a:noFill/>
        </p:spPr>
        <p:txBody>
          <a:bodyPr/>
          <a:lstStyle/>
          <a:p>
            <a:fld id="{86B6F716-E5EF-5B4A-A233-E7A1FF9C995D}"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a:latin typeface="Arial" pitchFamily="-109" charset="0"/>
                <a:ea typeface="ＭＳ Ｐゴシック" pitchFamily="-109" charset="-128"/>
                <a:cs typeface="ＭＳ Ｐゴシック" pitchFamily="-109" charset="-128"/>
              </a:rPr>
              <a:t>Here’s the title slide. Excited already, aren’t you?</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a:ln/>
        </p:spPr>
      </p:sp>
      <p:sp>
        <p:nvSpPr>
          <p:cNvPr id="38915" name="Notes Placeholder 2"/>
          <p:cNvSpPr>
            <a:spLocks noGrp="1"/>
          </p:cNvSpPr>
          <p:nvPr>
            <p:ph type="body" idx="1"/>
          </p:nvPr>
        </p:nvSpPr>
        <p:spPr>
          <a:noFill/>
          <a:ln/>
        </p:spPr>
        <p:txBody>
          <a:bodyPr/>
          <a:lstStyle/>
          <a:p>
            <a:pPr marL="0" lvl="1"/>
            <a:r>
              <a:rPr lang="en-US" smtClean="0">
                <a:latin typeface="Arial" pitchFamily="-109" charset="0"/>
              </a:rPr>
              <a:t>I suggest meeting 1-2 times a week considering the pace of the class When your group watched the movie and/or read book</a:t>
            </a:r>
          </a:p>
          <a:p>
            <a:endParaRPr lang="en-US" smtClean="0">
              <a:latin typeface="Arial" pitchFamily="-109" charset="0"/>
              <a:ea typeface="ＭＳ Ｐゴシック" pitchFamily="-109" charset="-128"/>
              <a:cs typeface="ＭＳ Ｐゴシック" pitchFamily="-109" charset="-128"/>
            </a:endParaRPr>
          </a:p>
        </p:txBody>
      </p:sp>
      <p:sp>
        <p:nvSpPr>
          <p:cNvPr id="38916" name="Date Placeholder 3"/>
          <p:cNvSpPr>
            <a:spLocks noGrp="1"/>
          </p:cNvSpPr>
          <p:nvPr>
            <p:ph type="dt" sz="quarter" idx="1"/>
          </p:nvPr>
        </p:nvSpPr>
        <p:spPr>
          <a:noFill/>
        </p:spPr>
        <p:txBody>
          <a:bodyPr/>
          <a:lstStyle/>
          <a:p>
            <a:fld id="{E577269A-EC2B-3146-9E63-093DA801EFC2}" type="datetime1">
              <a:rPr lang="en-US" smtClean="0"/>
              <a:pPr/>
              <a:t>12/5/10</a:t>
            </a:fld>
            <a:endParaRPr lang="en-US" smtClean="0"/>
          </a:p>
        </p:txBody>
      </p:sp>
      <p:sp>
        <p:nvSpPr>
          <p:cNvPr id="38917" name="Slide Number Placeholder 4"/>
          <p:cNvSpPr>
            <a:spLocks noGrp="1"/>
          </p:cNvSpPr>
          <p:nvPr>
            <p:ph type="sldNum" sz="quarter" idx="5"/>
          </p:nvPr>
        </p:nvSpPr>
        <p:spPr>
          <a:noFill/>
        </p:spPr>
        <p:txBody>
          <a:bodyPr/>
          <a:lstStyle/>
          <a:p>
            <a:fld id="{1E3C16C4-295C-4F46-A8DD-16F8576C8900}"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latin typeface="Arial" pitchFamily="-109" charset="0"/>
            </a:endParaRPr>
          </a:p>
        </p:txBody>
      </p:sp>
      <p:sp>
        <p:nvSpPr>
          <p:cNvPr id="30724" name="Date Placeholder 3"/>
          <p:cNvSpPr>
            <a:spLocks noGrp="1"/>
          </p:cNvSpPr>
          <p:nvPr>
            <p:ph type="dt" sz="quarter" idx="1"/>
          </p:nvPr>
        </p:nvSpPr>
        <p:spPr>
          <a:noFill/>
        </p:spPr>
        <p:txBody>
          <a:bodyPr/>
          <a:lstStyle/>
          <a:p>
            <a:fld id="{32EE73D2-D15D-7942-8844-5106B1878AAB}" type="datetime1">
              <a:rPr lang="en-US" smtClean="0"/>
              <a:pPr/>
              <a:t>12/5/10</a:t>
            </a:fld>
            <a:endParaRPr lang="en-US" smtClean="0"/>
          </a:p>
        </p:txBody>
      </p:sp>
      <p:sp>
        <p:nvSpPr>
          <p:cNvPr id="30725" name="Slide Number Placeholder 4"/>
          <p:cNvSpPr>
            <a:spLocks noGrp="1"/>
          </p:cNvSpPr>
          <p:nvPr>
            <p:ph type="sldNum" sz="quarter" idx="5"/>
          </p:nvPr>
        </p:nvSpPr>
        <p:spPr>
          <a:noFill/>
        </p:spPr>
        <p:txBody>
          <a:bodyPr/>
          <a:lstStyle/>
          <a:p>
            <a:fld id="{AAB9EAE7-90E7-D444-9CF3-6A6E4D720245}"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Slide Image Placeholder 1"/>
          <p:cNvSpPr>
            <a:spLocks noGrp="1" noRot="1" noChangeAspec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latin typeface="Arial" pitchFamily="-109" charset="0"/>
            </a:endParaRPr>
          </a:p>
        </p:txBody>
      </p:sp>
      <p:sp>
        <p:nvSpPr>
          <p:cNvPr id="30724" name="Date Placeholder 3"/>
          <p:cNvSpPr>
            <a:spLocks noGrp="1"/>
          </p:cNvSpPr>
          <p:nvPr>
            <p:ph type="dt" sz="quarter" idx="1"/>
          </p:nvPr>
        </p:nvSpPr>
        <p:spPr>
          <a:noFill/>
        </p:spPr>
        <p:txBody>
          <a:bodyPr/>
          <a:lstStyle/>
          <a:p>
            <a:fld id="{32EE73D2-D15D-7942-8844-5106B1878AAB}" type="datetime1">
              <a:rPr lang="en-US" smtClean="0"/>
              <a:pPr/>
              <a:t>12/5/10</a:t>
            </a:fld>
            <a:endParaRPr lang="en-US" smtClean="0"/>
          </a:p>
        </p:txBody>
      </p:sp>
      <p:sp>
        <p:nvSpPr>
          <p:cNvPr id="30725" name="Slide Number Placeholder 4"/>
          <p:cNvSpPr>
            <a:spLocks noGrp="1"/>
          </p:cNvSpPr>
          <p:nvPr>
            <p:ph type="sldNum" sz="quarter" idx="5"/>
          </p:nvPr>
        </p:nvSpPr>
        <p:spPr>
          <a:noFill/>
        </p:spPr>
        <p:txBody>
          <a:bodyPr/>
          <a:lstStyle/>
          <a:p>
            <a:fld id="{AAB9EAE7-90E7-D444-9CF3-6A6E4D720245}"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1148F4DF-3C8B-144B-9A75-CD3DF6E7CA8A}" type="datetime1">
              <a:rPr lang="en-US"/>
              <a:pPr/>
              <a:t>12/5/10</a:t>
            </a:fld>
            <a:endParaRPr lang="en-US"/>
          </a:p>
        </p:txBody>
      </p:sp>
      <p:sp>
        <p:nvSpPr>
          <p:cNvPr id="20483" name="Rectangle 7"/>
          <p:cNvSpPr>
            <a:spLocks noGrp="1" noChangeArrowheads="1"/>
          </p:cNvSpPr>
          <p:nvPr>
            <p:ph type="sldNum" sz="quarter" idx="5"/>
          </p:nvPr>
        </p:nvSpPr>
        <p:spPr>
          <a:noFill/>
        </p:spPr>
        <p:txBody>
          <a:bodyPr/>
          <a:lstStyle/>
          <a:p>
            <a:fld id="{CD699F3C-96FA-E248-B7B5-A67391F41C0F}" type="slidenum">
              <a:rPr lang="en-US"/>
              <a:pPr/>
              <a:t>8</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B2258D03-4737-6246-A44E-9E186C238D47}" type="datetime1">
              <a:rPr lang="en-US" smtClean="0"/>
              <a:pPr/>
              <a:t>12/5/10</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2010 Keith A. Pray</a:t>
            </a:r>
            <a:endParaRPr lang="en-US"/>
          </a:p>
        </p:txBody>
      </p:sp>
      <p:sp>
        <p:nvSpPr>
          <p:cNvPr id="22" name="Rectangle 5"/>
          <p:cNvSpPr>
            <a:spLocks noGrp="1" noChangeArrowheads="1"/>
          </p:cNvSpPr>
          <p:nvPr>
            <p:ph type="sldNum" sz="quarter" idx="12"/>
          </p:nvPr>
        </p:nvSpPr>
        <p:spPr/>
        <p:txBody>
          <a:bodyPr/>
          <a:lstStyle>
            <a:lvl1pPr>
              <a:defRPr/>
            </a:lvl1pPr>
          </a:lstStyle>
          <a:p>
            <a:fld id="{545BA3F4-076F-6D4C-B468-6966D485A5C7}" type="slidenum">
              <a:rPr lang="en-US"/>
              <a:pPr/>
              <a:t>‹#›</a:t>
            </a:fld>
            <a:endParaRPr lang="en-US"/>
          </a:p>
        </p:txBody>
      </p:sp>
    </p:spTree>
  </p:cSld>
  <p:clrMapOvr>
    <a:masterClrMapping/>
  </p:clrMapOvr>
  <p:transition>
    <p:pull/>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28C8B959-1291-DD47-AE45-8CBA8E18E94C}"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2EB75870-57D9-B44B-8FA4-0279B8086B77}" type="datetime1">
              <a:rPr lang="en-US" smtClean="0"/>
              <a:pPr/>
              <a:t>12/5/10</a:t>
            </a:fld>
            <a:endParaRPr lang="en-US"/>
          </a:p>
        </p:txBody>
      </p:sp>
    </p:spTree>
  </p:cSld>
  <p:clrMapOvr>
    <a:masterClrMapping/>
  </p:clrMapOvr>
  <p:transition>
    <p:pull/>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F2B6F29D-FB5F-CD48-8BA1-1DE9CB202AE4}"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DF3390B4-34CB-CD47-94FC-E158DE92D99C}" type="datetime1">
              <a:rPr lang="en-US" smtClean="0"/>
              <a:pPr/>
              <a:t>12/5/10</a:t>
            </a:fld>
            <a:endParaRPr lang="en-US"/>
          </a:p>
        </p:txBody>
      </p:sp>
    </p:spTree>
  </p:cSld>
  <p:clrMapOvr>
    <a:masterClrMapping/>
  </p:clrMapOvr>
  <p:transition>
    <p:pull/>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5B05159-B583-B74B-8074-2CBCA1E521E2}"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B024FDC9-3E9A-DB45-9DBB-0D75EAA694F1}" type="datetime1">
              <a:rPr lang="en-US" smtClean="0"/>
              <a:pPr/>
              <a:t>12/5/10</a:t>
            </a:fld>
            <a:endParaRPr lang="en-US"/>
          </a:p>
        </p:txBody>
      </p:sp>
    </p:spTree>
  </p:cSld>
  <p:clrMapOvr>
    <a:masterClrMapping/>
  </p:clrMapOvr>
  <p:transition>
    <p:pull/>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E8E542D-EE13-C841-83B4-077562439AAA}"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3A627F21-A5E3-E44F-A1C4-50F3B4BA52CF}" type="datetime1">
              <a:rPr lang="en-US" smtClean="0"/>
              <a:pPr/>
              <a:t>12/5/10</a:t>
            </a:fld>
            <a:endParaRPr lang="en-US"/>
          </a:p>
        </p:txBody>
      </p:sp>
    </p:spTree>
  </p:cSld>
  <p:clrMapOvr>
    <a:masterClrMapping/>
  </p:clrMapOvr>
  <p:transition>
    <p:pull/>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2D59AB54-3D3B-2145-9089-EBA4C38A7FDC}"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C2AB4F29-5192-E44C-8966-FE0F0526E819}" type="datetime1">
              <a:rPr lang="en-US" smtClean="0"/>
              <a:pPr/>
              <a:t>12/5/10</a:t>
            </a:fld>
            <a:endParaRPr lang="en-US"/>
          </a:p>
        </p:txBody>
      </p:sp>
    </p:spTree>
  </p:cSld>
  <p:clrMapOvr>
    <a:masterClrMapping/>
  </p:clrMapOvr>
  <p:transition>
    <p:pull/>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2D7534E6-C776-0E49-B402-1F12E6428A0E}"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6BC79F6F-E830-D84C-9202-8AD3D13F67FF}" type="datetime1">
              <a:rPr lang="en-US" smtClean="0"/>
              <a:pPr/>
              <a:t>12/5/10</a:t>
            </a:fld>
            <a:endParaRPr lang="en-US"/>
          </a:p>
        </p:txBody>
      </p:sp>
    </p:spTree>
  </p:cSld>
  <p:clrMapOvr>
    <a:masterClrMapping/>
  </p:clrMapOvr>
  <p:transition>
    <p:pull/>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D87BDAD1-7257-6D41-B9F6-EBCCE662A0D8}"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297AEE04-7C08-9144-8B73-0EB4321A4E39}" type="datetime1">
              <a:rPr lang="en-US" smtClean="0"/>
              <a:pPr/>
              <a:t>12/5/10</a:t>
            </a:fld>
            <a:endParaRPr lang="en-US"/>
          </a:p>
        </p:txBody>
      </p:sp>
    </p:spTree>
  </p:cSld>
  <p:clrMapOvr>
    <a:masterClrMapping/>
  </p:clrMapOvr>
  <p:transition>
    <p:pull/>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8EC298BC-6E31-8845-91BA-D03A7DF5ED16}"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F9178A74-FE3D-6E46-BA24-50DC851F9E7A}" type="datetime1">
              <a:rPr lang="en-US" smtClean="0"/>
              <a:pPr/>
              <a:t>12/5/10</a:t>
            </a:fld>
            <a:endParaRPr lang="en-US"/>
          </a:p>
        </p:txBody>
      </p:sp>
    </p:spTree>
  </p:cSld>
  <p:clrMapOvr>
    <a:masterClrMapping/>
  </p:clrMapOvr>
  <p:transition>
    <p:pull/>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18779E11-8E9F-D046-BB14-7DC45D31E956}"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CEFC2DC1-3E53-EF43-A271-9AF78C512987}" type="datetime1">
              <a:rPr lang="en-US" smtClean="0"/>
              <a:pPr/>
              <a:t>12/5/10</a:t>
            </a:fld>
            <a:endParaRPr lang="en-US"/>
          </a:p>
        </p:txBody>
      </p:sp>
    </p:spTree>
  </p:cSld>
  <p:clrMapOvr>
    <a:masterClrMapping/>
  </p:clrMapOvr>
  <p:transition>
    <p:pull/>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2010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582AEA07-C8AB-4545-8198-824503A5BEEC}"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970DCFA4-7084-0F4B-9542-DB459C9C0CD8}" type="datetime1">
              <a:rPr lang="en-US" smtClean="0"/>
              <a:pPr/>
              <a:t>12/5/10</a:t>
            </a:fld>
            <a:endParaRPr lang="en-US"/>
          </a:p>
        </p:txBody>
      </p:sp>
    </p:spTree>
  </p:cSld>
  <p:clrMapOvr>
    <a:masterClrMapping/>
  </p:clrMapOvr>
  <p:transition>
    <p:pull/>
  </p:transition>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pn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109" charset="0"/>
              </a:defRPr>
            </a:lvl1pPr>
          </a:lstStyle>
          <a:p>
            <a:r>
              <a:rPr lang="en-US" smtClean="0"/>
              <a:t>© 2010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109" charset="0"/>
              </a:defRPr>
            </a:lvl1pPr>
          </a:lstStyle>
          <a:p>
            <a:fld id="{1EE5CE97-E1C9-F940-9E39-7C7E8F88BABD}"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fld id="{0DABA787-3DA9-7F47-A90B-E3AFD75CD511}" type="datetime1">
              <a:rPr lang="en-US" smtClean="0"/>
              <a:pPr/>
              <a:t>12/5/10</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776"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transition>
    <p:pull/>
  </p:transition>
  <p:hf hdr="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0"/>
          </p:nvPr>
        </p:nvSpPr>
        <p:spPr>
          <a:noFill/>
        </p:spPr>
        <p:txBody>
          <a:bodyPr/>
          <a:lstStyle/>
          <a:p>
            <a:fld id="{E968DB64-BAA3-EA4D-B337-132024BA3FF2}" type="datetime1">
              <a:rPr lang="en-US" smtClean="0"/>
              <a:pPr/>
              <a:t>12/5/10</a:t>
            </a:fld>
            <a:endParaRPr lang="en-US"/>
          </a:p>
        </p:txBody>
      </p:sp>
      <p:sp>
        <p:nvSpPr>
          <p:cNvPr id="15363" name="Rectangle 4"/>
          <p:cNvSpPr>
            <a:spLocks noGrp="1" noChangeArrowheads="1"/>
          </p:cNvSpPr>
          <p:nvPr>
            <p:ph type="ftr" sz="quarter" idx="11"/>
          </p:nvPr>
        </p:nvSpPr>
        <p:spPr>
          <a:noFill/>
        </p:spPr>
        <p:txBody>
          <a:bodyPr/>
          <a:lstStyle/>
          <a:p>
            <a:r>
              <a:rPr lang="en-US" smtClean="0"/>
              <a:t>© 2010 Keith A. Pray</a:t>
            </a:r>
            <a:endParaRPr lang="en-US"/>
          </a:p>
        </p:txBody>
      </p:sp>
      <p:sp>
        <p:nvSpPr>
          <p:cNvPr id="15364" name="Slide Number Placeholder 5"/>
          <p:cNvSpPr>
            <a:spLocks noGrp="1" noChangeArrowheads="1"/>
          </p:cNvSpPr>
          <p:nvPr>
            <p:ph type="sldNum" sz="quarter" idx="12"/>
          </p:nvPr>
        </p:nvSpPr>
        <p:spPr>
          <a:noFill/>
        </p:spPr>
        <p:txBody>
          <a:bodyPr/>
          <a:lstStyle/>
          <a:p>
            <a:fld id="{ACCBC1E0-7C24-B945-A953-DBF63756B706}" type="slidenum">
              <a:rPr lang="en-US"/>
              <a:pPr/>
              <a:t>1</a:t>
            </a:fld>
            <a:endParaRPr lang="en-US"/>
          </a:p>
        </p:txBody>
      </p:sp>
      <p:sp>
        <p:nvSpPr>
          <p:cNvPr id="15365" name="Rectangle 2"/>
          <p:cNvSpPr>
            <a:spLocks noGrp="1" noChangeArrowheads="1"/>
          </p:cNvSpPr>
          <p:nvPr>
            <p:ph type="ctrTitle"/>
          </p:nvPr>
        </p:nvSpPr>
        <p:spPr/>
        <p:txBody>
          <a:bodyPr/>
          <a:lstStyle/>
          <a:p>
            <a:pPr eaLnBrk="1" hangingPunct="1"/>
            <a:r>
              <a:rPr lang="en-US" sz="4000" dirty="0" smtClean="0">
                <a:ea typeface="ＭＳ Ｐゴシック" pitchFamily="-109" charset="-128"/>
                <a:cs typeface="ＭＳ Ｐゴシック" pitchFamily="-109" charset="-128"/>
              </a:rPr>
              <a:t>Group Project</a:t>
            </a:r>
            <a:br>
              <a:rPr lang="en-US" sz="4000" dirty="0" smtClean="0">
                <a:ea typeface="ＭＳ Ｐゴシック" pitchFamily="-109" charset="-128"/>
                <a:cs typeface="ＭＳ Ｐゴシック" pitchFamily="-109" charset="-128"/>
              </a:rPr>
            </a:br>
            <a:r>
              <a:rPr lang="en-US" sz="4000" dirty="0" smtClean="0">
                <a:ea typeface="ＭＳ Ｐゴシック" pitchFamily="-109" charset="-128"/>
                <a:cs typeface="ＭＳ Ｐゴシック" pitchFamily="-109" charset="-128"/>
              </a:rPr>
              <a:t>Movies</a:t>
            </a:r>
            <a:br>
              <a:rPr lang="en-US" sz="4000" dirty="0" smtClean="0">
                <a:ea typeface="ＭＳ Ｐゴシック" pitchFamily="-109" charset="-128"/>
                <a:cs typeface="ＭＳ Ｐゴシック" pitchFamily="-109" charset="-128"/>
              </a:rPr>
            </a:br>
            <a:endParaRPr lang="en-US" dirty="0">
              <a:ea typeface="ＭＳ Ｐゴシック" pitchFamily="-109" charset="-128"/>
              <a:cs typeface="ＭＳ Ｐゴシック" pitchFamily="-109" charset="-128"/>
            </a:endParaRPr>
          </a:p>
        </p:txBody>
      </p:sp>
      <p:sp>
        <p:nvSpPr>
          <p:cNvPr id="15366" name="Rectangle 3"/>
          <p:cNvSpPr>
            <a:spLocks noGrp="1" noChangeArrowheads="1"/>
          </p:cNvSpPr>
          <p:nvPr>
            <p:ph type="subTitle" idx="1"/>
          </p:nvPr>
        </p:nvSpPr>
        <p:spPr/>
        <p:txBody>
          <a:bodyPr/>
          <a:lstStyle/>
          <a:p>
            <a:pPr algn="r" defTabSz="242888" eaLnBrk="1" hangingPunct="1">
              <a:buFont typeface="Wingdings" pitchFamily="-109" charset="2"/>
              <a:buNone/>
            </a:pPr>
            <a:r>
              <a:rPr lang="en-US">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a:ea typeface="ＭＳ Ｐゴシック" pitchFamily="-109" charset="-128"/>
                <a:cs typeface="ＭＳ Ｐゴシック" pitchFamily="-109" charset="-128"/>
              </a:rPr>
              <a:t>socialimps.keithpray.net</a:t>
            </a:r>
          </a:p>
          <a:p>
            <a:pPr defTabSz="242888" eaLnBrk="1" hangingPunct="1">
              <a:buFont typeface="Wingdings" pitchFamily="-109" charset="2"/>
              <a:buNone/>
            </a:pPr>
            <a:endParaRPr lang="en-US" sz="2500">
              <a:ea typeface="ＭＳ Ｐゴシック" pitchFamily="-109" charset="-128"/>
              <a:cs typeface="ＭＳ Ｐゴシック" pitchFamily="-109" charset="-128"/>
            </a:endParaRPr>
          </a:p>
        </p:txBody>
      </p:sp>
    </p:spTree>
  </p:cSld>
  <p:clrMapOvr>
    <a:masterClrMapping/>
  </p:clrMapOvr>
  <p:transition>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Presentation Days</a:t>
            </a:r>
          </a:p>
        </p:txBody>
      </p:sp>
      <p:sp>
        <p:nvSpPr>
          <p:cNvPr id="20483" name="Content Placeholder 2"/>
          <p:cNvSpPr>
            <a:spLocks noGrp="1"/>
          </p:cNvSpPr>
          <p:nvPr>
            <p:ph idx="1"/>
          </p:nvPr>
        </p:nvSpPr>
        <p:spPr/>
        <p:txBody>
          <a:bodyPr/>
          <a:lstStyle/>
          <a:p>
            <a:pPr marL="514350" indent="-457200" eaLnBrk="1" hangingPunct="1"/>
            <a:r>
              <a:rPr lang="en-US" dirty="0" smtClean="0"/>
              <a:t>If you are not presenting:</a:t>
            </a:r>
          </a:p>
          <a:p>
            <a:pPr marL="914400" lvl="1" indent="-457200" eaLnBrk="1" hangingPunct="1"/>
            <a:r>
              <a:rPr lang="en-US" dirty="0" smtClean="0">
                <a:ea typeface="ＭＳ Ｐゴシック" pitchFamily="-109" charset="-128"/>
              </a:rPr>
              <a:t>For each movie being presented prepare three questions about the movie and group’s work as depicted on their respective websites. </a:t>
            </a:r>
          </a:p>
          <a:p>
            <a:pPr marL="914400" lvl="1" indent="-457200" eaLnBrk="1" hangingPunct="1"/>
            <a:r>
              <a:rPr lang="en-US" dirty="0" smtClean="0">
                <a:ea typeface="ＭＳ Ｐゴシック" pitchFamily="-109" charset="-128"/>
              </a:rPr>
              <a:t>Questions will be handed in</a:t>
            </a:r>
          </a:p>
          <a:p>
            <a:pPr marL="1314450" lvl="2" indent="-457200" eaLnBrk="1" hangingPunct="1"/>
            <a:r>
              <a:rPr lang="en-US" dirty="0" smtClean="0">
                <a:ea typeface="ＭＳ Ｐゴシック" pitchFamily="-109" charset="-128"/>
              </a:rPr>
              <a:t>Remember to include your name</a:t>
            </a:r>
          </a:p>
          <a:p>
            <a:pPr marL="914400" lvl="1" indent="-457200" eaLnBrk="1" hangingPunct="1"/>
            <a:r>
              <a:rPr lang="en-US" dirty="0" smtClean="0">
                <a:ea typeface="ＭＳ Ｐゴシック" pitchFamily="-109" charset="-128"/>
              </a:rPr>
              <a:t>Questions will be typed</a:t>
            </a:r>
          </a:p>
          <a:p>
            <a:pPr marL="914400" lvl="1" indent="-457200" eaLnBrk="1" hangingPunct="1"/>
            <a:r>
              <a:rPr lang="en-US" dirty="0" smtClean="0">
                <a:ea typeface="ＭＳ Ｐゴシック" pitchFamily="-109" charset="-128"/>
              </a:rPr>
              <a:t>Questions will pertain to the topics covered in this course</a:t>
            </a:r>
          </a:p>
        </p:txBody>
      </p:sp>
      <p:sp>
        <p:nvSpPr>
          <p:cNvPr id="20484"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ECADA283-1EBB-FC4A-A7A7-A35D2284867A}" type="slidenum">
              <a:rPr lang="en-US" smtClean="0"/>
              <a:pPr/>
              <a:t>10</a:t>
            </a:fld>
            <a:endParaRPr lang="en-US" smtClean="0"/>
          </a:p>
        </p:txBody>
      </p:sp>
      <p:sp>
        <p:nvSpPr>
          <p:cNvPr id="20486" name="Date Placeholder 5"/>
          <p:cNvSpPr>
            <a:spLocks noGrp="1"/>
          </p:cNvSpPr>
          <p:nvPr>
            <p:ph type="dt" sz="quarter" idx="12"/>
          </p:nvPr>
        </p:nvSpPr>
        <p:spPr>
          <a:noFill/>
        </p:spPr>
        <p:txBody>
          <a:bodyPr/>
          <a:lstStyle/>
          <a:p>
            <a:fld id="{CF54BB26-BE82-054E-BA24-4FA0BB7F7277}"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Project Grading and Evaluation</a:t>
            </a:r>
            <a:endParaRPr lang="en-US" dirty="0"/>
          </a:p>
        </p:txBody>
      </p:sp>
      <p:sp>
        <p:nvSpPr>
          <p:cNvPr id="3" name="Content Placeholder 2"/>
          <p:cNvSpPr>
            <a:spLocks noGrp="1"/>
          </p:cNvSpPr>
          <p:nvPr>
            <p:ph idx="1"/>
          </p:nvPr>
        </p:nvSpPr>
        <p:spPr/>
        <p:txBody>
          <a:bodyPr/>
          <a:lstStyle/>
          <a:p>
            <a:r>
              <a:rPr lang="en-US" sz="2800" dirty="0" smtClean="0"/>
              <a:t>50% of your grade will come from the group website and the other 50% will come from your presentation. </a:t>
            </a:r>
          </a:p>
          <a:p>
            <a:r>
              <a:rPr lang="en-US" sz="2800" dirty="0" smtClean="0"/>
              <a:t>Each group member is responsible for completing a Self And Team Evaluation Form due the last day class. The form can be found on the course website. This can be turned in via email. Anyone not turning in this form can expect to get 50% of the awarded group grade.</a:t>
            </a:r>
            <a:endParaRPr lang="en-US" sz="2800" dirty="0"/>
          </a:p>
        </p:txBody>
      </p:sp>
      <p:sp>
        <p:nvSpPr>
          <p:cNvPr id="4" name="Footer Placeholder 3"/>
          <p:cNvSpPr>
            <a:spLocks noGrp="1"/>
          </p:cNvSpPr>
          <p:nvPr>
            <p:ph type="ftr" sz="quarter" idx="10"/>
          </p:nvPr>
        </p:nvSpPr>
        <p:spPr/>
        <p:txBody>
          <a:bodyPr/>
          <a:lstStyle/>
          <a:p>
            <a:r>
              <a:rPr lang="en-US" smtClean="0"/>
              <a:t>© 2010 Keith A. Pray</a:t>
            </a:r>
            <a:endParaRPr lang="en-US"/>
          </a:p>
        </p:txBody>
      </p:sp>
      <p:sp>
        <p:nvSpPr>
          <p:cNvPr id="5" name="Slide Number Placeholder 4"/>
          <p:cNvSpPr>
            <a:spLocks noGrp="1"/>
          </p:cNvSpPr>
          <p:nvPr>
            <p:ph type="sldNum" sz="quarter" idx="11"/>
          </p:nvPr>
        </p:nvSpPr>
        <p:spPr/>
        <p:txBody>
          <a:bodyPr/>
          <a:lstStyle/>
          <a:p>
            <a:fld id="{C5B05159-B583-B74B-8074-2CBCA1E521E2}" type="slidenum">
              <a:rPr lang="en-US" smtClean="0"/>
              <a:pPr/>
              <a:t>11</a:t>
            </a:fld>
            <a:endParaRPr lang="en-US"/>
          </a:p>
        </p:txBody>
      </p:sp>
      <p:sp>
        <p:nvSpPr>
          <p:cNvPr id="6" name="Date Placeholder 5"/>
          <p:cNvSpPr>
            <a:spLocks noGrp="1"/>
          </p:cNvSpPr>
          <p:nvPr>
            <p:ph type="dt" sz="half" idx="12"/>
          </p:nvPr>
        </p:nvSpPr>
        <p:spPr/>
        <p:txBody>
          <a:bodyPr/>
          <a:lstStyle/>
          <a:p>
            <a:fld id="{B024FDC9-3E9A-DB45-9DBB-0D75EAA694F1}" type="datetime1">
              <a:rPr lang="en-US" smtClean="0"/>
              <a:pPr/>
              <a:t>12/5/10</a:t>
            </a:fld>
            <a:endParaRPr lang="en-US"/>
          </a:p>
        </p:txBody>
      </p:sp>
    </p:spTree>
  </p:cSld>
  <p:clrMapOvr>
    <a:masterClrMapping/>
  </p:clrMapOvr>
  <p:transition>
    <p:pull/>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ea typeface="ＭＳ Ｐゴシック" pitchFamily="-109" charset="-128"/>
                <a:cs typeface="ＭＳ Ｐゴシック" pitchFamily="-109" charset="-128"/>
              </a:rPr>
              <a:t>To Start</a:t>
            </a:r>
          </a:p>
        </p:txBody>
      </p:sp>
      <p:sp>
        <p:nvSpPr>
          <p:cNvPr id="37891" name="Content Placeholder 2"/>
          <p:cNvSpPr>
            <a:spLocks noGrp="1"/>
          </p:cNvSpPr>
          <p:nvPr>
            <p:ph idx="1"/>
          </p:nvPr>
        </p:nvSpPr>
        <p:spPr/>
        <p:txBody>
          <a:bodyPr/>
          <a:lstStyle/>
          <a:p>
            <a:r>
              <a:rPr lang="en-US" sz="2400" dirty="0" smtClean="0">
                <a:ea typeface="ＭＳ Ｐゴシック" pitchFamily="-109" charset="-128"/>
                <a:cs typeface="ＭＳ Ｐゴシック" pitchFamily="-109" charset="-128"/>
              </a:rPr>
              <a:t>Set up a group website containing:</a:t>
            </a:r>
          </a:p>
          <a:p>
            <a:pPr lvl="1"/>
            <a:r>
              <a:rPr lang="en-US" sz="1600" dirty="0" smtClean="0"/>
              <a:t>Listing of the technologies featured in the film and if they are old, current, existing, or fictional, giving relevant dates. </a:t>
            </a:r>
          </a:p>
          <a:p>
            <a:pPr lvl="2"/>
            <a:r>
              <a:rPr lang="en-US" sz="1800" dirty="0" smtClean="0">
                <a:ea typeface="ＭＳ Ｐゴシック" pitchFamily="-109" charset="-128"/>
              </a:rPr>
              <a:t>If they do not exist find out if there is current research on them or similar.</a:t>
            </a:r>
          </a:p>
          <a:p>
            <a:pPr lvl="2"/>
            <a:r>
              <a:rPr lang="en-US" sz="1800" dirty="0" smtClean="0">
                <a:ea typeface="ＭＳ Ｐゴシック" pitchFamily="-109" charset="-128"/>
              </a:rPr>
              <a:t>Timelines for the technologies might work well here. Utilize and update the class timeline if applicable.</a:t>
            </a:r>
          </a:p>
          <a:p>
            <a:pPr lvl="1"/>
            <a:r>
              <a:rPr lang="en-US" sz="1600" dirty="0" smtClean="0">
                <a:ea typeface="ＭＳ Ｐゴシック" pitchFamily="-109" charset="-128"/>
              </a:rPr>
              <a:t>All material generated in the course of the group project</a:t>
            </a:r>
          </a:p>
          <a:p>
            <a:r>
              <a:rPr lang="en-US" sz="2400" dirty="0" smtClean="0"/>
              <a:t>Post the link to the site on </a:t>
            </a:r>
            <a:r>
              <a:rPr lang="en-US" sz="2400" dirty="0" err="1" smtClean="0"/>
              <a:t>myWPI</a:t>
            </a:r>
            <a:r>
              <a:rPr lang="en-US" sz="2400" dirty="0" smtClean="0"/>
              <a:t> in the Movie Groups forum.</a:t>
            </a:r>
            <a:endParaRPr lang="en-US" sz="2400" dirty="0" smtClean="0">
              <a:ea typeface="ＭＳ Ｐゴシック" pitchFamily="-109" charset="-128"/>
            </a:endParaRPr>
          </a:p>
          <a:p>
            <a:r>
              <a:rPr lang="en-US" sz="2400" dirty="0" smtClean="0">
                <a:ea typeface="ＭＳ Ｐゴシック" pitchFamily="-109" charset="-128"/>
              </a:rPr>
              <a:t>Suggestions:</a:t>
            </a:r>
          </a:p>
          <a:p>
            <a:pPr lvl="1"/>
            <a:r>
              <a:rPr lang="en-US" sz="1600" dirty="0" smtClean="0"/>
              <a:t>Schedule regular meeting times. Try to meet before the next class.</a:t>
            </a:r>
          </a:p>
          <a:p>
            <a:pPr lvl="1"/>
            <a:r>
              <a:rPr lang="en-US" sz="1600" dirty="0" smtClean="0">
                <a:ea typeface="ＭＳ Ｐゴシック" pitchFamily="-109" charset="-128"/>
              </a:rPr>
              <a:t>Schedule viewings of the movie and reading of the book if applicable. First viewing should happen sooner than later.</a:t>
            </a:r>
            <a:endParaRPr lang="en-US" sz="1400" dirty="0" smtClean="0">
              <a:ea typeface="ＭＳ Ｐゴシック" pitchFamily="-109" charset="-128"/>
            </a:endParaRPr>
          </a:p>
        </p:txBody>
      </p:sp>
      <p:sp>
        <p:nvSpPr>
          <p:cNvPr id="37892"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94E349C6-7059-8447-8D2E-234420DF8670}" type="slidenum">
              <a:rPr lang="en-US" smtClean="0"/>
              <a:pPr/>
              <a:t>2</a:t>
            </a:fld>
            <a:endParaRPr lang="en-US" smtClean="0"/>
          </a:p>
        </p:txBody>
      </p:sp>
      <p:sp>
        <p:nvSpPr>
          <p:cNvPr id="37894" name="Date Placeholder 5"/>
          <p:cNvSpPr>
            <a:spLocks noGrp="1"/>
          </p:cNvSpPr>
          <p:nvPr>
            <p:ph type="dt" sz="quarter" idx="12"/>
          </p:nvPr>
        </p:nvSpPr>
        <p:spPr>
          <a:noFill/>
        </p:spPr>
        <p:txBody>
          <a:bodyPr/>
          <a:lstStyle/>
          <a:p>
            <a:fld id="{F81755E4-5CA5-5C4A-BCC4-82520FD60EF4}"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Social Imps Topics</a:t>
            </a:r>
          </a:p>
        </p:txBody>
      </p:sp>
      <p:sp>
        <p:nvSpPr>
          <p:cNvPr id="29699" name="Content Placeholder 2"/>
          <p:cNvSpPr>
            <a:spLocks noGrp="1"/>
          </p:cNvSpPr>
          <p:nvPr>
            <p:ph idx="1"/>
          </p:nvPr>
        </p:nvSpPr>
        <p:spPr/>
        <p:txBody>
          <a:bodyPr/>
          <a:lstStyle/>
          <a:p>
            <a:pPr eaLnBrk="1" hangingPunct="1"/>
            <a:r>
              <a:rPr lang="en-US" sz="2000" dirty="0" smtClean="0"/>
              <a:t>Privacy </a:t>
            </a:r>
          </a:p>
          <a:p>
            <a:pPr eaLnBrk="1" hangingPunct="1"/>
            <a:r>
              <a:rPr lang="en-US" sz="2000" dirty="0" smtClean="0"/>
              <a:t>Security </a:t>
            </a:r>
          </a:p>
          <a:p>
            <a:pPr eaLnBrk="1" hangingPunct="1"/>
            <a:r>
              <a:rPr lang="en-US" sz="2000" dirty="0" smtClean="0"/>
              <a:t>Crime </a:t>
            </a:r>
          </a:p>
          <a:p>
            <a:pPr eaLnBrk="1" hangingPunct="1"/>
            <a:r>
              <a:rPr lang="en-US" sz="2000" dirty="0" smtClean="0"/>
              <a:t>Intellectual Property </a:t>
            </a:r>
          </a:p>
          <a:p>
            <a:pPr eaLnBrk="1" hangingPunct="1"/>
            <a:r>
              <a:rPr lang="en-US" sz="2000" dirty="0" smtClean="0"/>
              <a:t>Commerce and Freedom Of Speech </a:t>
            </a:r>
          </a:p>
          <a:p>
            <a:pPr eaLnBrk="1" hangingPunct="1"/>
            <a:r>
              <a:rPr lang="en-US" sz="2000" dirty="0" smtClean="0"/>
              <a:t>Work and Digital Divide</a:t>
            </a:r>
          </a:p>
          <a:p>
            <a:pPr eaLnBrk="1" hangingPunct="1"/>
            <a:r>
              <a:rPr lang="en-US" sz="2000" dirty="0" smtClean="0"/>
              <a:t>Social Aspects </a:t>
            </a:r>
          </a:p>
          <a:p>
            <a:pPr eaLnBrk="1" hangingPunct="1"/>
            <a:r>
              <a:rPr lang="en-US" sz="2000" dirty="0" smtClean="0"/>
              <a:t>Emerging and Converging Technology </a:t>
            </a:r>
            <a:endParaRPr lang="en-US" sz="2000" dirty="0" smtClean="0">
              <a:ea typeface="ＭＳ Ｐゴシック" pitchFamily="-109" charset="-128"/>
              <a:cs typeface="ＭＳ Ｐゴシック" pitchFamily="-109" charset="-128"/>
            </a:endParaRPr>
          </a:p>
        </p:txBody>
      </p:sp>
      <p:sp>
        <p:nvSpPr>
          <p:cNvPr id="29700"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08F83C28-C017-3A47-8BF3-4BDF59C3DF6A}" type="slidenum">
              <a:rPr lang="en-US" smtClean="0"/>
              <a:pPr/>
              <a:t>3</a:t>
            </a:fld>
            <a:endParaRPr lang="en-US" smtClean="0"/>
          </a:p>
        </p:txBody>
      </p:sp>
      <p:sp>
        <p:nvSpPr>
          <p:cNvPr id="29702" name="Date Placeholder 5"/>
          <p:cNvSpPr>
            <a:spLocks noGrp="1"/>
          </p:cNvSpPr>
          <p:nvPr>
            <p:ph type="dt" sz="quarter" idx="12"/>
          </p:nvPr>
        </p:nvSpPr>
        <p:spPr>
          <a:noFill/>
        </p:spPr>
        <p:txBody>
          <a:bodyPr/>
          <a:lstStyle/>
          <a:p>
            <a:fld id="{E6A4F242-ED84-9746-9CF3-CD8CAF0634AF}"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Social Imps Topics</a:t>
            </a:r>
          </a:p>
        </p:txBody>
      </p:sp>
      <p:sp>
        <p:nvSpPr>
          <p:cNvPr id="29699" name="Content Placeholder 2"/>
          <p:cNvSpPr>
            <a:spLocks noGrp="1"/>
          </p:cNvSpPr>
          <p:nvPr>
            <p:ph idx="1"/>
          </p:nvPr>
        </p:nvSpPr>
        <p:spPr/>
        <p:txBody>
          <a:bodyPr/>
          <a:lstStyle/>
          <a:p>
            <a:pPr eaLnBrk="1" hangingPunct="1"/>
            <a:r>
              <a:rPr lang="en-US" sz="2400" dirty="0" smtClean="0"/>
              <a:t>For each topic</a:t>
            </a:r>
          </a:p>
          <a:p>
            <a:pPr lvl="1" eaLnBrk="1" hangingPunct="1"/>
            <a:r>
              <a:rPr lang="en-US" sz="1800" dirty="0" smtClean="0"/>
              <a:t>Have a separate section or page.</a:t>
            </a:r>
          </a:p>
          <a:p>
            <a:pPr lvl="1" eaLnBrk="1" hangingPunct="1"/>
            <a:r>
              <a:rPr lang="en-US" sz="1800" dirty="0" smtClean="0"/>
              <a:t>List elements (aspects/scenes/characters/etc.) that relate to the topic.</a:t>
            </a:r>
          </a:p>
          <a:p>
            <a:pPr lvl="2" eaLnBrk="1" hangingPunct="1"/>
            <a:r>
              <a:rPr lang="en-US" sz="2000" dirty="0" smtClean="0"/>
              <a:t>There may be none depending on your movie for a given topic.</a:t>
            </a:r>
          </a:p>
          <a:p>
            <a:pPr lvl="1" eaLnBrk="1" hangingPunct="1"/>
            <a:r>
              <a:rPr lang="en-US" sz="1800" dirty="0" smtClean="0"/>
              <a:t>Provide an analysis of those elements, </a:t>
            </a:r>
            <a:r>
              <a:rPr lang="en-US" sz="1800" dirty="0" err="1" smtClean="0"/>
              <a:t>ie</a:t>
            </a:r>
            <a:r>
              <a:rPr lang="en-US" sz="1800" dirty="0" smtClean="0"/>
              <a:t>. what your group wants to say about them and sound arguments to support your statements.</a:t>
            </a:r>
          </a:p>
          <a:p>
            <a:pPr eaLnBrk="1" hangingPunct="1"/>
            <a:r>
              <a:rPr lang="en-US" sz="2800" dirty="0" smtClean="0"/>
              <a:t>Suggestions</a:t>
            </a:r>
          </a:p>
          <a:p>
            <a:pPr lvl="1" eaLnBrk="1" hangingPunct="1"/>
            <a:r>
              <a:rPr lang="en-US" sz="1800" dirty="0" smtClean="0">
                <a:ea typeface="ＭＳ Ｐゴシック" pitchFamily="-109" charset="-128"/>
                <a:cs typeface="ＭＳ Ｐゴシック" pitchFamily="-109" charset="-128"/>
              </a:rPr>
              <a:t>Create a time line for your film or each topic.</a:t>
            </a:r>
          </a:p>
          <a:p>
            <a:pPr lvl="2" eaLnBrk="1" hangingPunct="1"/>
            <a:r>
              <a:rPr lang="en-US" sz="2000" dirty="0" smtClean="0">
                <a:ea typeface="ＭＳ Ｐゴシック" pitchFamily="-109" charset="-128"/>
                <a:cs typeface="ＭＳ Ｐゴシック" pitchFamily="-109" charset="-128"/>
              </a:rPr>
              <a:t>Some movies do not show events in chronological order but viewing the elements chronologically can help your analysis.</a:t>
            </a:r>
          </a:p>
        </p:txBody>
      </p:sp>
      <p:sp>
        <p:nvSpPr>
          <p:cNvPr id="29700"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08F83C28-C017-3A47-8BF3-4BDF59C3DF6A}" type="slidenum">
              <a:rPr lang="en-US" smtClean="0"/>
              <a:pPr/>
              <a:t>4</a:t>
            </a:fld>
            <a:endParaRPr lang="en-US" smtClean="0"/>
          </a:p>
        </p:txBody>
      </p:sp>
      <p:sp>
        <p:nvSpPr>
          <p:cNvPr id="29702" name="Date Placeholder 5"/>
          <p:cNvSpPr>
            <a:spLocks noGrp="1"/>
          </p:cNvSpPr>
          <p:nvPr>
            <p:ph type="dt" sz="quarter" idx="12"/>
          </p:nvPr>
        </p:nvSpPr>
        <p:spPr>
          <a:noFill/>
        </p:spPr>
        <p:txBody>
          <a:bodyPr/>
          <a:lstStyle/>
          <a:p>
            <a:fld id="{E6A4F242-ED84-9746-9CF3-CD8CAF0634AF}"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smtClean="0">
                <a:ea typeface="ＭＳ Ｐゴシック" pitchFamily="-109" charset="-128"/>
                <a:cs typeface="ＭＳ Ｐゴシック" pitchFamily="-109" charset="-128"/>
              </a:rPr>
              <a:t>Ethics</a:t>
            </a:r>
            <a:br>
              <a:rPr lang="en-US" dirty="0" smtClean="0">
                <a:ea typeface="ＭＳ Ｐゴシック" pitchFamily="-109" charset="-128"/>
                <a:cs typeface="ＭＳ Ｐゴシック" pitchFamily="-109" charset="-128"/>
              </a:rPr>
            </a:br>
            <a:r>
              <a:rPr lang="en-US" dirty="0" smtClean="0">
                <a:ea typeface="ＭＳ Ｐゴシック" pitchFamily="-109" charset="-128"/>
                <a:cs typeface="ＭＳ Ｐゴシック" pitchFamily="-109" charset="-128"/>
              </a:rPr>
              <a:t>Professional and Otherwise</a:t>
            </a:r>
          </a:p>
        </p:txBody>
      </p:sp>
      <p:sp>
        <p:nvSpPr>
          <p:cNvPr id="50179"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For each principle character provide an ethical analysis of each important decision and action.</a:t>
            </a:r>
          </a:p>
          <a:p>
            <a:pPr lvl="1"/>
            <a:r>
              <a:rPr lang="en-US" dirty="0" smtClean="0"/>
              <a:t>Provide a sound argument for your conclusion (ethical or not ethical). </a:t>
            </a:r>
          </a:p>
          <a:p>
            <a:pPr lvl="1"/>
            <a:r>
              <a:rPr lang="en-US" dirty="0" smtClean="0"/>
              <a:t>The argument should state clearly what ethical theory or theories and any </a:t>
            </a:r>
            <a:r>
              <a:rPr lang="en-US" dirty="0" err="1" smtClean="0"/>
              <a:t>code(s</a:t>
            </a:r>
            <a:r>
              <a:rPr lang="en-US" dirty="0" smtClean="0"/>
              <a:t>) of ethics the argument utilizes.</a:t>
            </a:r>
          </a:p>
          <a:p>
            <a:pPr lvl="1"/>
            <a:r>
              <a:rPr lang="en-US" dirty="0" smtClean="0"/>
              <a:t>Be sure to provide references for any facts or known logical arguments.</a:t>
            </a:r>
          </a:p>
        </p:txBody>
      </p:sp>
      <p:sp>
        <p:nvSpPr>
          <p:cNvPr id="50180"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CEECC304-87C3-D349-92CA-37362727C5BB}" type="slidenum">
              <a:rPr lang="en-US" smtClean="0"/>
              <a:pPr/>
              <a:t>5</a:t>
            </a:fld>
            <a:endParaRPr lang="en-US" smtClean="0"/>
          </a:p>
        </p:txBody>
      </p:sp>
      <p:sp>
        <p:nvSpPr>
          <p:cNvPr id="50182" name="Date Placeholder 5"/>
          <p:cNvSpPr>
            <a:spLocks noGrp="1"/>
          </p:cNvSpPr>
          <p:nvPr>
            <p:ph type="dt" sz="quarter" idx="12"/>
          </p:nvPr>
        </p:nvSpPr>
        <p:spPr>
          <a:noFill/>
        </p:spPr>
        <p:txBody>
          <a:bodyPr/>
          <a:lstStyle/>
          <a:p>
            <a:fld id="{16E9179A-7435-0040-9EF4-396D262B5A4D}"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ea typeface="ＭＳ Ｐゴシック" pitchFamily="-109" charset="-128"/>
                <a:cs typeface="ＭＳ Ｐゴシック" pitchFamily="-109" charset="-128"/>
              </a:rPr>
              <a:t>Reality</a:t>
            </a:r>
          </a:p>
        </p:txBody>
      </p:sp>
      <p:sp>
        <p:nvSpPr>
          <p:cNvPr id="35843"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How accurate a depiction/prediction of technology and its social implications is your film?</a:t>
            </a:r>
          </a:p>
          <a:p>
            <a:pPr lvl="1"/>
            <a:r>
              <a:rPr lang="en-US" dirty="0" smtClean="0"/>
              <a:t>Compared to some older films would you say yours is an improved depiction?</a:t>
            </a:r>
          </a:p>
          <a:p>
            <a:pPr lvl="1"/>
            <a:r>
              <a:rPr lang="en-US" dirty="0" smtClean="0"/>
              <a:t>Would you say any newer films are better?</a:t>
            </a:r>
          </a:p>
          <a:p>
            <a:pPr lvl="1"/>
            <a:r>
              <a:rPr lang="en-US" dirty="0" smtClean="0"/>
              <a:t>Cite references from news, journals, etc. (any primary source will do) to support your point.</a:t>
            </a:r>
          </a:p>
          <a:p>
            <a:pPr lvl="2"/>
            <a:r>
              <a:rPr lang="en-US" dirty="0" smtClean="0">
                <a:ea typeface="ＭＳ Ｐゴシック" pitchFamily="-109" charset="-128"/>
              </a:rPr>
              <a:t>Primary sources should include those published around the time your film was released.</a:t>
            </a:r>
          </a:p>
        </p:txBody>
      </p:sp>
      <p:sp>
        <p:nvSpPr>
          <p:cNvPr id="35844"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8D871753-D287-C343-8CA0-F9B88A9FED1A}" type="slidenum">
              <a:rPr lang="en-US" smtClean="0"/>
              <a:pPr/>
              <a:t>6</a:t>
            </a:fld>
            <a:endParaRPr lang="en-US" smtClean="0"/>
          </a:p>
        </p:txBody>
      </p:sp>
      <p:sp>
        <p:nvSpPr>
          <p:cNvPr id="35846" name="Date Placeholder 5"/>
          <p:cNvSpPr>
            <a:spLocks noGrp="1"/>
          </p:cNvSpPr>
          <p:nvPr>
            <p:ph type="dt" sz="quarter" idx="12"/>
          </p:nvPr>
        </p:nvSpPr>
        <p:spPr>
          <a:noFill/>
        </p:spPr>
        <p:txBody>
          <a:bodyPr/>
          <a:lstStyle/>
          <a:p>
            <a:fld id="{E97A3A21-8A23-674C-9C92-E140178758EC}"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ea typeface="ＭＳ Ｐゴシック" pitchFamily="-109" charset="-128"/>
                <a:cs typeface="ＭＳ Ｐゴシック" pitchFamily="-109" charset="-128"/>
              </a:rPr>
              <a:t>Intent</a:t>
            </a:r>
          </a:p>
        </p:txBody>
      </p:sp>
      <p:sp>
        <p:nvSpPr>
          <p:cNvPr id="38915" name="Content Placeholder 2"/>
          <p:cNvSpPr>
            <a:spLocks noGrp="1"/>
          </p:cNvSpPr>
          <p:nvPr>
            <p:ph idx="1"/>
          </p:nvPr>
        </p:nvSpPr>
        <p:spPr/>
        <p:txBody>
          <a:bodyPr/>
          <a:lstStyle/>
          <a:p>
            <a:r>
              <a:rPr lang="en-US" dirty="0" smtClean="0">
                <a:ea typeface="ＭＳ Ｐゴシック" pitchFamily="-109" charset="-128"/>
                <a:cs typeface="ＭＳ Ｐゴシック" pitchFamily="-109" charset="-128"/>
              </a:rPr>
              <a:t>Find out what the film makers’ intent was with regards to technology.</a:t>
            </a:r>
          </a:p>
          <a:p>
            <a:pPr lvl="1"/>
            <a:r>
              <a:rPr lang="en-US" dirty="0" smtClean="0"/>
              <a:t>This can include the director, screen writer, author of the novel, producer, technology consultants, etc.</a:t>
            </a:r>
          </a:p>
          <a:p>
            <a:r>
              <a:rPr lang="en-US" dirty="0" smtClean="0">
                <a:ea typeface="ＭＳ Ｐゴシック" pitchFamily="-109" charset="-128"/>
                <a:cs typeface="ＭＳ Ｐゴシック" pitchFamily="-109" charset="-128"/>
              </a:rPr>
              <a:t>Did the film succeed in this intent?</a:t>
            </a:r>
          </a:p>
          <a:p>
            <a:pPr lvl="1"/>
            <a:r>
              <a:rPr lang="en-US" dirty="0" smtClean="0"/>
              <a:t>How could it have done better?</a:t>
            </a:r>
          </a:p>
          <a:p>
            <a:r>
              <a:rPr lang="en-US" dirty="0" smtClean="0">
                <a:ea typeface="ＭＳ Ｐゴシック" pitchFamily="-109" charset="-128"/>
                <a:cs typeface="ＭＳ Ｐゴシック" pitchFamily="-109" charset="-128"/>
              </a:rPr>
              <a:t>Do you agree with the intent?</a:t>
            </a:r>
          </a:p>
        </p:txBody>
      </p:sp>
      <p:sp>
        <p:nvSpPr>
          <p:cNvPr id="38916"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8CC9F6CA-BA53-C541-B69E-C095C593568A}" type="slidenum">
              <a:rPr lang="en-US" smtClean="0"/>
              <a:pPr/>
              <a:t>7</a:t>
            </a:fld>
            <a:endParaRPr lang="en-US" smtClean="0"/>
          </a:p>
        </p:txBody>
      </p:sp>
      <p:sp>
        <p:nvSpPr>
          <p:cNvPr id="38918" name="Date Placeholder 5"/>
          <p:cNvSpPr>
            <a:spLocks noGrp="1"/>
          </p:cNvSpPr>
          <p:nvPr>
            <p:ph type="dt" sz="quarter" idx="12"/>
          </p:nvPr>
        </p:nvSpPr>
        <p:spPr>
          <a:noFill/>
        </p:spPr>
        <p:txBody>
          <a:bodyPr/>
          <a:lstStyle/>
          <a:p>
            <a:fld id="{247A6A28-0447-9F4D-BD63-FD954D6EA635}" type="datetime1">
              <a:rPr lang="en-US" smtClean="0"/>
              <a:pPr/>
              <a:t>12/5/10</a:t>
            </a:fld>
            <a:endParaRPr lang="en-US" smtClean="0"/>
          </a:p>
        </p:txBody>
      </p:sp>
    </p:spTree>
  </p:cSld>
  <p:clrMapOvr>
    <a:masterClrMapping/>
  </p:clrMapOvr>
  <p:transition>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2010 Keith A. Pray</a:t>
            </a:r>
            <a:endParaRPr lang="en-US"/>
          </a:p>
        </p:txBody>
      </p:sp>
      <p:sp>
        <p:nvSpPr>
          <p:cNvPr id="19459" name="Slide Number Placeholder 4"/>
          <p:cNvSpPr>
            <a:spLocks noGrp="1"/>
          </p:cNvSpPr>
          <p:nvPr>
            <p:ph type="sldNum" sz="quarter" idx="11"/>
          </p:nvPr>
        </p:nvSpPr>
        <p:spPr>
          <a:noFill/>
        </p:spPr>
        <p:txBody>
          <a:bodyPr/>
          <a:lstStyle/>
          <a:p>
            <a:fld id="{F37FC332-E83B-754F-B23D-13553159D9AF}" type="slidenum">
              <a:rPr lang="en-US"/>
              <a:pPr/>
              <a:t>8</a:t>
            </a:fld>
            <a:endParaRPr lang="en-US"/>
          </a:p>
        </p:txBody>
      </p:sp>
      <p:sp>
        <p:nvSpPr>
          <p:cNvPr id="19460" name="Date Placeholder 5"/>
          <p:cNvSpPr>
            <a:spLocks noGrp="1"/>
          </p:cNvSpPr>
          <p:nvPr>
            <p:ph type="dt" sz="quarter" idx="12"/>
          </p:nvPr>
        </p:nvSpPr>
        <p:spPr>
          <a:noFill/>
        </p:spPr>
        <p:txBody>
          <a:bodyPr/>
          <a:lstStyle/>
          <a:p>
            <a:fld id="{9F591C76-81F6-2C48-BD01-6B07086BD1BA}" type="datetime1">
              <a:rPr lang="en-US" smtClean="0"/>
              <a:pPr/>
              <a:t>12/5/10</a:t>
            </a:fld>
            <a:endParaRPr lang="en-US"/>
          </a:p>
        </p:txBody>
      </p:sp>
      <p:sp>
        <p:nvSpPr>
          <p:cNvPr id="19461" name="Rectangle 2"/>
          <p:cNvSpPr>
            <a:spLocks noGrp="1" noChangeArrowheads="1"/>
          </p:cNvSpPr>
          <p:nvPr>
            <p:ph type="title"/>
          </p:nvPr>
        </p:nvSpPr>
        <p:spPr/>
        <p:txBody>
          <a:bodyPr/>
          <a:lstStyle/>
          <a:p>
            <a:r>
              <a:rPr lang="en-US" dirty="0" smtClean="0">
                <a:ea typeface="ＭＳ Ｐゴシック" pitchFamily="-109" charset="-128"/>
                <a:cs typeface="ＭＳ Ｐゴシック" pitchFamily="-109" charset="-128"/>
              </a:rPr>
              <a:t>Presentation Grading</a:t>
            </a:r>
          </a:p>
        </p:txBody>
      </p:sp>
      <p:sp>
        <p:nvSpPr>
          <p:cNvPr id="19462" name="Rectangle 3"/>
          <p:cNvSpPr>
            <a:spLocks noGrp="1" noChangeArrowheads="1"/>
          </p:cNvSpPr>
          <p:nvPr>
            <p:ph type="body" idx="1"/>
          </p:nvPr>
        </p:nvSpPr>
        <p:spPr/>
        <p:txBody>
          <a:bodyPr/>
          <a:lstStyle/>
          <a:p>
            <a:pPr>
              <a:lnSpc>
                <a:spcPct val="90000"/>
              </a:lnSpc>
            </a:pPr>
            <a:r>
              <a:rPr lang="en-US" sz="2600" dirty="0" smtClean="0">
                <a:ea typeface="ＭＳ Ｐゴシック" pitchFamily="-109" charset="-128"/>
                <a:cs typeface="ＭＳ Ｐゴシック" pitchFamily="-109" charset="-128"/>
              </a:rPr>
              <a:t>The presentation will be graded on:</a:t>
            </a:r>
            <a:endParaRPr lang="en-US" sz="1800" dirty="0" smtClean="0">
              <a:ea typeface="ＭＳ Ｐゴシック" pitchFamily="-109" charset="-128"/>
              <a:cs typeface="ＭＳ Ｐゴシック" pitchFamily="-109" charset="-128"/>
            </a:endParaRPr>
          </a:p>
          <a:p>
            <a:pPr lvl="1">
              <a:lnSpc>
                <a:spcPct val="90000"/>
              </a:lnSpc>
            </a:pPr>
            <a:r>
              <a:rPr lang="en-US" sz="1600" dirty="0" smtClean="0"/>
              <a:t>Clear speaking</a:t>
            </a:r>
          </a:p>
          <a:p>
            <a:pPr lvl="1">
              <a:lnSpc>
                <a:spcPct val="90000"/>
              </a:lnSpc>
            </a:pPr>
            <a:r>
              <a:rPr lang="en-US" sz="1600" dirty="0" smtClean="0"/>
              <a:t>Slides and any other presentation materials</a:t>
            </a:r>
          </a:p>
          <a:p>
            <a:pPr lvl="1">
              <a:lnSpc>
                <a:spcPct val="90000"/>
              </a:lnSpc>
            </a:pPr>
            <a:r>
              <a:rPr lang="en-US" sz="1600" dirty="0" smtClean="0"/>
              <a:t>Organization</a:t>
            </a:r>
          </a:p>
          <a:p>
            <a:pPr lvl="1">
              <a:lnSpc>
                <a:spcPct val="90000"/>
              </a:lnSpc>
            </a:pPr>
            <a:r>
              <a:rPr lang="en-US" sz="1600" dirty="0" smtClean="0"/>
              <a:t>Quality of topics (points you wish to make) and explanations</a:t>
            </a:r>
          </a:p>
          <a:p>
            <a:pPr lvl="1">
              <a:lnSpc>
                <a:spcPct val="90000"/>
              </a:lnSpc>
            </a:pPr>
            <a:r>
              <a:rPr lang="en-US" sz="1600" dirty="0" smtClean="0"/>
              <a:t>Point distribution can be found on course website</a:t>
            </a:r>
          </a:p>
          <a:p>
            <a:pPr>
              <a:lnSpc>
                <a:spcPct val="90000"/>
              </a:lnSpc>
            </a:pPr>
            <a:r>
              <a:rPr lang="en-US" sz="2600" dirty="0" smtClean="0">
                <a:ea typeface="ＭＳ Ｐゴシック" pitchFamily="-109" charset="-128"/>
                <a:cs typeface="ＭＳ Ｐゴシック" pitchFamily="-109" charset="-128"/>
              </a:rPr>
              <a:t>You may elect a presenter for your group</a:t>
            </a:r>
          </a:p>
          <a:p>
            <a:pPr lvl="1">
              <a:lnSpc>
                <a:spcPct val="90000"/>
              </a:lnSpc>
            </a:pPr>
            <a:r>
              <a:rPr lang="en-US" sz="1600" dirty="0" smtClean="0"/>
              <a:t>The entire group is responsible for the quality of the presentation</a:t>
            </a:r>
          </a:p>
          <a:p>
            <a:pPr lvl="2">
              <a:lnSpc>
                <a:spcPct val="90000"/>
              </a:lnSpc>
            </a:pPr>
            <a:r>
              <a:rPr lang="en-US" dirty="0" smtClean="0">
                <a:ea typeface="ＭＳ Ｐゴシック" pitchFamily="-109" charset="-128"/>
              </a:rPr>
              <a:t>This means you coach your presenter on your material</a:t>
            </a:r>
          </a:p>
          <a:p>
            <a:pPr lvl="1">
              <a:lnSpc>
                <a:spcPct val="90000"/>
              </a:lnSpc>
            </a:pPr>
            <a:r>
              <a:rPr lang="en-US" sz="1600" dirty="0" smtClean="0"/>
              <a:t>Each contributor will be responsible for Q/A on the material they contribute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ea typeface="ＭＳ Ｐゴシック" pitchFamily="-109" charset="-128"/>
                <a:cs typeface="ＭＳ Ｐゴシック" pitchFamily="-109" charset="-128"/>
              </a:rPr>
              <a:t>Preparing Presentations</a:t>
            </a:r>
          </a:p>
        </p:txBody>
      </p:sp>
      <p:sp>
        <p:nvSpPr>
          <p:cNvPr id="21507" name="Content Placeholder 2"/>
          <p:cNvSpPr>
            <a:spLocks noGrp="1"/>
          </p:cNvSpPr>
          <p:nvPr>
            <p:ph idx="1"/>
          </p:nvPr>
        </p:nvSpPr>
        <p:spPr/>
        <p:txBody>
          <a:bodyPr/>
          <a:lstStyle/>
          <a:p>
            <a:r>
              <a:rPr lang="en-US" dirty="0" smtClean="0"/>
              <a:t>Plan on having no more than 20 minutes including time for questions.</a:t>
            </a:r>
          </a:p>
          <a:p>
            <a:r>
              <a:rPr lang="en-US" dirty="0" smtClean="0"/>
              <a:t>Please see Presentation Rules Of Thumb on the Presentation Guidelines page of course website.</a:t>
            </a:r>
          </a:p>
          <a:p>
            <a:r>
              <a:rPr lang="en-US" dirty="0" smtClean="0"/>
              <a:t>Presentations will be given</a:t>
            </a:r>
            <a:r>
              <a:rPr lang="en-US" dirty="0" smtClean="0"/>
              <a:t> at the end of the term. See syllabus for </a:t>
            </a:r>
            <a:r>
              <a:rPr lang="en-US" smtClean="0"/>
              <a:t>exact days.</a:t>
            </a:r>
          </a:p>
          <a:p>
            <a:r>
              <a:rPr lang="en-US" dirty="0" smtClean="0"/>
              <a:t>I need 5 groups to volunteer to present first</a:t>
            </a:r>
          </a:p>
        </p:txBody>
      </p:sp>
      <p:sp>
        <p:nvSpPr>
          <p:cNvPr id="21508" name="Footer Placeholder 3"/>
          <p:cNvSpPr>
            <a:spLocks noGrp="1"/>
          </p:cNvSpPr>
          <p:nvPr>
            <p:ph type="ftr" sz="quarter" idx="10"/>
          </p:nvPr>
        </p:nvSpPr>
        <p:spPr>
          <a:noFill/>
        </p:spPr>
        <p:txBody>
          <a:bodyPr/>
          <a:lstStyle/>
          <a:p>
            <a:r>
              <a:rPr lang="en-US" smtClean="0"/>
              <a:t>© 2010 Keith A. Pray</a:t>
            </a:r>
          </a:p>
        </p:txBody>
      </p:sp>
      <p:sp>
        <p:nvSpPr>
          <p:cNvPr id="5" name="Slide Number Placeholder 4"/>
          <p:cNvSpPr>
            <a:spLocks noGrp="1"/>
          </p:cNvSpPr>
          <p:nvPr>
            <p:ph type="sldNum" sz="quarter" idx="11"/>
          </p:nvPr>
        </p:nvSpPr>
        <p:spPr/>
        <p:txBody>
          <a:bodyPr/>
          <a:lstStyle/>
          <a:p>
            <a:fld id="{51D85DED-FECA-C947-967C-606BED34A278}" type="slidenum">
              <a:rPr lang="en-US" smtClean="0"/>
              <a:pPr/>
              <a:t>9</a:t>
            </a:fld>
            <a:endParaRPr lang="en-US" smtClean="0"/>
          </a:p>
        </p:txBody>
      </p:sp>
      <p:sp>
        <p:nvSpPr>
          <p:cNvPr id="21510" name="Date Placeholder 5"/>
          <p:cNvSpPr>
            <a:spLocks noGrp="1"/>
          </p:cNvSpPr>
          <p:nvPr>
            <p:ph type="dt" sz="quarter" idx="12"/>
          </p:nvPr>
        </p:nvSpPr>
        <p:spPr>
          <a:noFill/>
        </p:spPr>
        <p:txBody>
          <a:bodyPr/>
          <a:lstStyle/>
          <a:p>
            <a:fld id="{14F61D23-8BF7-A448-8C2C-1F925D2D00A6}" type="datetime1">
              <a:rPr lang="en-US" smtClean="0"/>
              <a:pPr/>
              <a:t>12/5/10</a:t>
            </a:fld>
            <a:endParaRPr lang="en-US" smtClean="0"/>
          </a:p>
        </p:txBody>
      </p:sp>
    </p:spTree>
  </p:cSld>
  <p:clrMapOvr>
    <a:masterClrMapping/>
  </p:clrMapOvr>
  <p:transition>
    <p:pull/>
  </p:transition>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75815</TotalTime>
  <Words>875</Words>
  <Application>Microsoft Macintosh PowerPoint</Application>
  <PresentationFormat>On-screen Show (4:3)</PresentationFormat>
  <Paragraphs>120</Paragraphs>
  <Slides>11</Slides>
  <Notes>5</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Pixel</vt:lpstr>
      <vt:lpstr>Group Project Movies </vt:lpstr>
      <vt:lpstr>To Start</vt:lpstr>
      <vt:lpstr>Social Imps Topics</vt:lpstr>
      <vt:lpstr>Social Imps Topics</vt:lpstr>
      <vt:lpstr>Ethics Professional and Otherwise</vt:lpstr>
      <vt:lpstr>Reality</vt:lpstr>
      <vt:lpstr>Intent</vt:lpstr>
      <vt:lpstr>Presentation Grading</vt:lpstr>
      <vt:lpstr>Preparing Presentations</vt:lpstr>
      <vt:lpstr>Presentation Days</vt:lpstr>
      <vt:lpstr>Group Project Grading and Evaluation</vt:lpstr>
    </vt:vector>
  </TitlesOfParts>
  <Manager/>
  <Company>WPI Computer Science Department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 Computing</dc:title>
  <dc:subject/>
  <dc:creator>Keith A. Pray</dc:creator>
  <cp:keywords/>
  <dc:description/>
  <cp:lastModifiedBy>Keith Pray</cp:lastModifiedBy>
  <cp:revision>444</cp:revision>
  <cp:lastPrinted>2004-04-28T16:30:48Z</cp:lastPrinted>
  <dcterms:created xsi:type="dcterms:W3CDTF">2010-12-06T03:36:54Z</dcterms:created>
  <dcterms:modified xsi:type="dcterms:W3CDTF">2010-12-06T03:37:44Z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