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5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2023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2023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1589</TotalTime>
  <Words>102</Words>
  <Application>Microsoft Macintosh PowerPoint</Application>
  <PresentationFormat>On-screen Show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46</cp:revision>
  <dcterms:created xsi:type="dcterms:W3CDTF">2014-08-25T02:19:16Z</dcterms:created>
  <dcterms:modified xsi:type="dcterms:W3CDTF">2023-03-23T21:34:57Z</dcterms:modified>
</cp:coreProperties>
</file>