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315" r:id="rId3"/>
    <p:sldId id="259" r:id="rId4"/>
    <p:sldId id="318" r:id="rId5"/>
    <p:sldId id="261" r:id="rId6"/>
    <p:sldId id="264" r:id="rId7"/>
    <p:sldId id="277" r:id="rId8"/>
    <p:sldId id="283" r:id="rId9"/>
    <p:sldId id="317" r:id="rId10"/>
    <p:sldId id="267" r:id="rId11"/>
    <p:sldId id="278" r:id="rId12"/>
    <p:sldId id="270" r:id="rId13"/>
    <p:sldId id="271" r:id="rId14"/>
    <p:sldId id="276" r:id="rId15"/>
    <p:sldId id="279" r:id="rId16"/>
    <p:sldId id="273" r:id="rId17"/>
    <p:sldId id="281" r:id="rId18"/>
    <p:sldId id="274" r:id="rId19"/>
    <p:sldId id="282" r:id="rId20"/>
    <p:sldId id="280" r:id="rId21"/>
    <p:sldId id="269" r:id="rId22"/>
    <p:sldId id="284" r:id="rId23"/>
    <p:sldId id="316"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612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10000"/>
          </a:bodyPr>
          <a:lstStyle/>
          <a:p>
            <a:r>
              <a:rPr lang="en-US" dirty="0"/>
              <a:t>Write a 1 page paper that draws a </a:t>
            </a:r>
            <a:r>
              <a:rPr lang="en-US" b="1" dirty="0"/>
              <a:t>conclusion</a:t>
            </a:r>
            <a:r>
              <a:rPr lang="en-US" dirty="0"/>
              <a:t> about the history of a computing technology of your choice.</a:t>
            </a:r>
          </a:p>
          <a:p>
            <a:pPr lvl="1"/>
            <a:r>
              <a:rPr lang="en-US" dirty="0"/>
              <a:t>Use </a:t>
            </a:r>
            <a:r>
              <a:rPr lang="en-US" dirty="0">
                <a:hlinkClick r:id="rId3"/>
              </a:rPr>
              <a:t>Template - http://socialimps.keithpray.net/assignments/Paper_Template.docx</a:t>
            </a:r>
            <a:r>
              <a:rPr lang="en-US" dirty="0"/>
              <a:t> </a:t>
            </a:r>
          </a:p>
          <a:p>
            <a:pPr lvl="1"/>
            <a:r>
              <a:rPr lang="en-US" dirty="0"/>
              <a:t>Use </a:t>
            </a:r>
            <a:r>
              <a:rPr lang="en-US" dirty="0">
                <a:hlinkClick r:id="rId4"/>
              </a:rPr>
              <a:t>Guidelines - http://socialimps.keithpray.net/assignments/paper-guidelines/</a:t>
            </a:r>
            <a:r>
              <a:rPr lang="en-US" dirty="0"/>
              <a:t> </a:t>
            </a:r>
          </a:p>
          <a:p>
            <a:pPr lvl="1"/>
            <a:r>
              <a:rPr lang="en-US" dirty="0"/>
              <a:t>Create an information processing technology timeline</a:t>
            </a:r>
          </a:p>
          <a:p>
            <a:pPr lvl="2"/>
            <a:r>
              <a:rPr lang="en-US" dirty="0"/>
              <a:t>You can choose any scope (time periods, domains, etc.) and format you like</a:t>
            </a:r>
          </a:p>
          <a:p>
            <a:pPr lvl="2"/>
            <a:r>
              <a:rPr lang="en-US" dirty="0"/>
              <a:t>Include your timeline as an appendix</a:t>
            </a:r>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BEA26518-EBE0-3246-838D-3B96989BF8ED}"/>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632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F77E203-408B-6849-9FF5-B3C7E594126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E709E5E-3985-794E-B066-F27661DADFF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9814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7E5E681A-377C-EC4F-AA64-33F6F6834615}"/>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61530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08380C59-092D-9E42-906A-B4F4D4A242ED}"/>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92D86E39-A311-DE41-85B2-2633F2A5566F}"/>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2BF07BD-73CD-5A4E-8AE5-960666718000}"/>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4" name="Slide Number Placeholder 3">
            <a:extLst>
              <a:ext uri="{FF2B5EF4-FFF2-40B4-BE49-F238E27FC236}">
                <a16:creationId xmlns:a16="http://schemas.microsoft.com/office/drawing/2014/main" id="{DADD6307-8538-8040-930F-A102668B38C1}"/>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A4A94073-55A2-D04C-B55A-DB91F13CB4FC}"/>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767E73E4-73EB-E848-9550-FC9C3C0C0DE0}"/>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E8181C6-E9D8-8E4E-98E0-ADB63EDE6A70}"/>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CA6FBE9-FB2A-E544-B9E0-DC6DBA3B0C9D}"/>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22</a:t>
            </a:fld>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AF676E2-157B-4D4F-BC76-DB24B5C2402B}"/>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23</a:t>
            </a:fld>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10 slots still open, 1 disappears September 7th</a:t>
            </a:r>
          </a:p>
          <a:p>
            <a:pPr lvl="1"/>
            <a:r>
              <a:rPr lang="en-US" dirty="0"/>
              <a:t>Worth up to 10 points</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8CA0E93-51DD-3540-9D36-A9EAB77AD9B1}"/>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01569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“200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1B4A548-8C14-714C-B060-9DCF25F259F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39E6C39-3AFF-B548-B5C2-1806E7E59E90}"/>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3" name="Slide Number Placeholder 2">
            <a:extLst>
              <a:ext uri="{FF2B5EF4-FFF2-40B4-BE49-F238E27FC236}">
                <a16:creationId xmlns:a16="http://schemas.microsoft.com/office/drawing/2014/main" id="{EC4F2570-7F44-9942-8207-C133D8DDB0EF}"/>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2020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2" name="Slide Number Placeholder 1">
            <a:extLst>
              <a:ext uri="{FF2B5EF4-FFF2-40B4-BE49-F238E27FC236}">
                <a16:creationId xmlns:a16="http://schemas.microsoft.com/office/drawing/2014/main" id="{5061949E-302B-2847-895F-7353C6BBFDCF}"/>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4778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24297</TotalTime>
  <Words>2697</Words>
  <Application>Microsoft Macintosh PowerPoint</Application>
  <PresentationFormat>On-screen Show (16:9)</PresentationFormat>
  <Paragraphs>321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Logistics Reminder</vt:lpstr>
      <vt:lpstr>My Reading Notes</vt:lpstr>
      <vt:lpstr>Group Quiz!</vt:lpstr>
      <vt:lpstr>PowerPoint Presentation</vt:lpstr>
      <vt:lpstr>PowerPoint Presentation</vt:lpstr>
      <vt:lpstr>Overview</vt:lpstr>
      <vt:lpstr>Assignment</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229</cp:revision>
  <dcterms:created xsi:type="dcterms:W3CDTF">2014-08-25T02:19:16Z</dcterms:created>
  <dcterms:modified xsi:type="dcterms:W3CDTF">2021-08-31T22:16:04Z</dcterms:modified>
</cp:coreProperties>
</file>