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Robot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bi.gov/news/stories/morris-worm-30-years-since-first-major-attack-on-internet-11021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Hello everyone, we’re the group that did the original 1931 Frankenstein movie.</a:t>
            </a: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7ecf7b6d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57ecf7b6dd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Bullet 1 - John Irving Good in his book, "Speculations Concerning the First Ultraintelligent Machine", explains the danger of AI will truly present itself when it hits something called the critical point [8]. The critical point is that point in time when the intelligence level of AI intersects with human intelligence. When this happens Good says AI will increase its intelligence extremely fast as it will have the ability to perform "recursive self-improvement" [8].  </a:t>
            </a:r>
            <a:endParaRPr/>
          </a:p>
          <a:p>
            <a:pPr marL="0" lvl="0" indent="0" algn="l" rtl="0">
              <a:spcBef>
                <a:spcPts val="0"/>
              </a:spcBef>
              <a:spcAft>
                <a:spcPts val="0"/>
              </a:spcAft>
              <a:buNone/>
            </a:pPr>
            <a:endParaRPr/>
          </a:p>
          <a:p>
            <a:pPr marL="0" lvl="0" indent="0" algn="l" rtl="0">
              <a:spcBef>
                <a:spcPts val="0"/>
              </a:spcBef>
              <a:spcAft>
                <a:spcPts val="0"/>
              </a:spcAft>
              <a:buNone/>
            </a:pPr>
            <a:r>
              <a:rPr lang="en-US"/>
              <a:t>Bullet 2 - In a very interesting statement from American AI researcher Eliezer Yudkowsky, he states, "The AI becomes smarter, including becoming smarter at the task of writing the internal cognitive functions of an AI, so the AI can rewrite its existing cognitive functions to work even better, which makes the AI still smarter, including smarter at the task of rewriting itself, so that it makes yet more improvements," [11].</a:t>
            </a:r>
            <a:endParaRPr/>
          </a:p>
        </p:txBody>
      </p:sp>
      <p:sp>
        <p:nvSpPr>
          <p:cNvPr id="191" name="Google Shape;191;g57ecf7b6dd_0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835cae4e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5835cae4e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Bullet 1 - Once AI reaches the critical point with humans, consider the fact that AI will have attained equal cognitive ability with humans. The only difference is that their productivity will far better than ours as they never need to sleep, eat or show emotion etc.</a:t>
            </a:r>
            <a:endParaRPr/>
          </a:p>
          <a:p>
            <a:pPr marL="0" lvl="0" indent="0" algn="l" rtl="0">
              <a:spcBef>
                <a:spcPts val="0"/>
              </a:spcBef>
              <a:spcAft>
                <a:spcPts val="0"/>
              </a:spcAft>
              <a:buNone/>
            </a:pPr>
            <a:endParaRPr/>
          </a:p>
          <a:p>
            <a:pPr marL="0" lvl="0" indent="0" algn="l" rtl="0">
              <a:spcBef>
                <a:spcPts val="0"/>
              </a:spcBef>
              <a:spcAft>
                <a:spcPts val="0"/>
              </a:spcAft>
              <a:buNone/>
            </a:pPr>
            <a:r>
              <a:rPr lang="en-US"/>
              <a:t>Bullet 2 - With respect to work and wealth, creations such as these that have an intelligence comparable to humans yet lack emotion are greatly hindering work opportunities and thus the wealth of common people. McKinsey &amp; Company, an American worldwide management consulting firm states that by 2030, between 39 and 73 million jobs will be lost to AI [9].</a:t>
            </a:r>
            <a:endParaRPr/>
          </a:p>
          <a:p>
            <a:pPr marL="0" lvl="0" indent="0" algn="l" rtl="0">
              <a:spcBef>
                <a:spcPts val="0"/>
              </a:spcBef>
              <a:spcAft>
                <a:spcPts val="0"/>
              </a:spcAft>
              <a:buNone/>
            </a:pPr>
            <a:endParaRPr/>
          </a:p>
          <a:p>
            <a:pPr marL="0" lvl="0" indent="0" algn="l" rtl="0">
              <a:spcBef>
                <a:spcPts val="0"/>
              </a:spcBef>
              <a:spcAft>
                <a:spcPts val="0"/>
              </a:spcAft>
              <a:buNone/>
            </a:pPr>
            <a:r>
              <a:rPr lang="en-US"/>
              <a:t>EXPLAIN: Although many benefits from having jobs sped up due to AI would be advantageous, over time it is possible that human intervention may become obsolete all together thus devaluing humans.</a:t>
            </a:r>
            <a:endParaRPr/>
          </a:p>
        </p:txBody>
      </p:sp>
      <p:sp>
        <p:nvSpPr>
          <p:cNvPr id="202" name="Google Shape;202;g5835cae4ed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7ecf7b6dd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57ecf7b6dd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One of the areas of </a:t>
            </a:r>
            <a:endParaRPr>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There are three instances in Frankenstein which relate to Information Privacy. </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i="1">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The first scenario is that of Fritz stealing the human brain from the university:</a:t>
            </a:r>
            <a:endParaRPr>
              <a:latin typeface="Times New Roman"/>
              <a:ea typeface="Times New Roman"/>
              <a:cs typeface="Times New Roman"/>
              <a:sym typeface="Times New Roman"/>
            </a:endParaRPr>
          </a:p>
          <a:p>
            <a:pPr marL="9144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If the university was less careless about the security of their “info” (human brains), then the monster would not have been created to begin with and no one would’ve been hurt.</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a:latin typeface="Times New Roman"/>
              <a:ea typeface="Times New Roman"/>
              <a:cs typeface="Times New Roman"/>
              <a:sym typeface="Times New Roman"/>
            </a:endParaRPr>
          </a:p>
          <a:p>
            <a:pPr marL="457200" lvl="0" indent="-317500" algn="l" rtl="0">
              <a:lnSpc>
                <a:spcPct val="115000"/>
              </a:lnSpc>
              <a:spcBef>
                <a:spcPts val="0"/>
              </a:spcBef>
              <a:spcAft>
                <a:spcPts val="0"/>
              </a:spcAft>
              <a:buSzPts val="1400"/>
              <a:buFont typeface="Times New Roman"/>
              <a:buChar char="●"/>
            </a:pPr>
            <a:r>
              <a:rPr lang="en-US">
                <a:latin typeface="Times New Roman"/>
                <a:ea typeface="Times New Roman"/>
                <a:cs typeface="Times New Roman"/>
                <a:sym typeface="Times New Roman"/>
              </a:rPr>
              <a:t>The second scenario is Fritz’s access to the monster:</a:t>
            </a:r>
            <a:endParaRPr>
              <a:latin typeface="Times New Roman"/>
              <a:ea typeface="Times New Roman"/>
              <a:cs typeface="Times New Roman"/>
              <a:sym typeface="Times New Roman"/>
            </a:endParaRPr>
          </a:p>
          <a:p>
            <a:pPr marL="914400" lvl="0" indent="-317500" algn="l" rtl="0">
              <a:lnSpc>
                <a:spcPct val="115000"/>
              </a:lnSpc>
              <a:spcBef>
                <a:spcPts val="0"/>
              </a:spcBef>
              <a:spcAft>
                <a:spcPts val="0"/>
              </a:spcAft>
              <a:buSzPts val="1400"/>
              <a:buFont typeface="Times New Roman"/>
              <a:buChar char="-"/>
            </a:pPr>
            <a:r>
              <a:rPr lang="en-US">
                <a:latin typeface="Times New Roman"/>
                <a:ea typeface="Times New Roman"/>
                <a:cs typeface="Times New Roman"/>
                <a:sym typeface="Times New Roman"/>
              </a:rPr>
              <a:t>There was zero security, the monster was completely open for Fritz to “program”</a:t>
            </a:r>
            <a:endParaRPr>
              <a:latin typeface="Times New Roman"/>
              <a:ea typeface="Times New Roman"/>
              <a:cs typeface="Times New Roman"/>
              <a:sym typeface="Times New Roman"/>
            </a:endParaRPr>
          </a:p>
          <a:p>
            <a:pPr marL="914400" lvl="0" indent="-317500" algn="l" rtl="0">
              <a:lnSpc>
                <a:spcPct val="115000"/>
              </a:lnSpc>
              <a:spcBef>
                <a:spcPts val="0"/>
              </a:spcBef>
              <a:spcAft>
                <a:spcPts val="0"/>
              </a:spcAft>
              <a:buSzPts val="1400"/>
              <a:buFont typeface="Times New Roman"/>
              <a:buChar char="-"/>
            </a:pPr>
            <a:r>
              <a:rPr lang="en-US">
                <a:latin typeface="Times New Roman"/>
                <a:ea typeface="Times New Roman"/>
                <a:cs typeface="Times New Roman"/>
                <a:sym typeface="Times New Roman"/>
              </a:rPr>
              <a:t>Dr. Frankenstein put a lot of trust in his unreliable assistant</a:t>
            </a:r>
            <a:endParaRPr>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The third scenario is that of the monster’s brain itself:</a:t>
            </a:r>
            <a:endParaRPr>
              <a:latin typeface="Times New Roman"/>
              <a:ea typeface="Times New Roman"/>
              <a:cs typeface="Times New Roman"/>
              <a:sym typeface="Times New Roman"/>
            </a:endParaRPr>
          </a:p>
          <a:p>
            <a:pPr marL="9144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It is revealed at the end of the movie that his intentions were not purely savage as it appeared through his trail of victims. </a:t>
            </a:r>
            <a:endParaRPr>
              <a:latin typeface="Times New Roman"/>
              <a:ea typeface="Times New Roman"/>
              <a:cs typeface="Times New Roman"/>
              <a:sym typeface="Times New Roman"/>
            </a:endParaRPr>
          </a:p>
          <a:p>
            <a:pPr marL="9144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If he were able to communicate his intentions in the beginning, then tragedy would not have happened.</a:t>
            </a:r>
            <a:endParaRPr i="1">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Dr. Frankenstein’s failure to contain the Monster:</a:t>
            </a:r>
            <a:endParaRPr>
              <a:latin typeface="Times New Roman"/>
              <a:ea typeface="Times New Roman"/>
              <a:cs typeface="Times New Roman"/>
              <a:sym typeface="Times New Roman"/>
            </a:endParaRPr>
          </a:p>
          <a:p>
            <a:pPr marL="9144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The Doctor was clearly not prepared well for the chance of monster escaping. </a:t>
            </a:r>
            <a:endParaRPr>
              <a:latin typeface="Times New Roman"/>
              <a:ea typeface="Times New Roman"/>
              <a:cs typeface="Times New Roman"/>
              <a:sym typeface="Times New Roman"/>
            </a:endParaRPr>
          </a:p>
          <a:p>
            <a:pPr marL="9144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In the event that the life he created were to go savage, which it did, it would’ve been best to keep it separated from society. </a:t>
            </a:r>
            <a:endParaRPr>
              <a:latin typeface="Times New Roman"/>
              <a:ea typeface="Times New Roman"/>
              <a:cs typeface="Times New Roman"/>
              <a:sym typeface="Times New Roman"/>
            </a:endParaRPr>
          </a:p>
          <a:p>
            <a:pPr marL="9144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As seen, everyone instantly assumed his creation to be a monster which shows that he needed to to a better job of keeping his science experiment under wraps and then he could decide to slowly inform the populace of his achievement.</a:t>
            </a:r>
            <a:endParaRPr>
              <a:latin typeface="Times New Roman"/>
              <a:ea typeface="Times New Roman"/>
              <a:cs typeface="Times New Roman"/>
              <a:sym typeface="Times New Roman"/>
            </a:endParaRPr>
          </a:p>
          <a:p>
            <a:pPr marL="9144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Info Privacy could have benefitted the situation</a:t>
            </a:r>
            <a:endParaRPr/>
          </a:p>
        </p:txBody>
      </p:sp>
      <p:sp>
        <p:nvSpPr>
          <p:cNvPr id="214" name="Google Shape;214;g57ecf7b6dd_0_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7ecf7b6d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7ecf7b6dd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Computer/Network Security</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a:latin typeface="Arial"/>
                <a:ea typeface="Arial"/>
                <a:cs typeface="Arial"/>
                <a:sym typeface="Arial"/>
              </a:rPr>
              <a:t>Dr. Frankenstein is very bad at keeping his information secure, as he revealed his plans to those concerned for him. This was a massive security flaw, as willingly revealing something this untested and dangerous early could have severe consequences. This relates to the real world in that people cannot just reveal intelligence and computer programs without leaving them open to people who could tamper with the code.</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a:latin typeface="Arial"/>
                <a:ea typeface="Arial"/>
                <a:cs typeface="Arial"/>
                <a:sym typeface="Arial"/>
              </a:rPr>
              <a:t>Another was security was violated was Fritz having access to the creature during which he "programed" it for violence. Without good security, companies leave their programs easily accessible to hackers. Fritz was unreliable and untrustworthy, treating the monster without any sense of respect or understanding the power it had. Real life intelligence companies need to make sure that only people who have the proper clearance and are reliable and trustworthy to have access to intelligence code.</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Sources:</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[1] - Steven Levy. Hackers: Heroes of Computer Revolution. Anchor Press/Doublesday, Garden City, NY, 1984</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[2] - G. Malkan and T. LaQuey Parker, editors. “Hacker” Internet Users’ Glossary, January 1993. www.rcf-editor.org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[3] - The Morris Worm, </a:t>
            </a:r>
            <a:r>
              <a:rPr lang="en-US" sz="1100" u="sng">
                <a:solidFill>
                  <a:schemeClr val="hlink"/>
                </a:solidFill>
                <a:latin typeface="Arial"/>
                <a:ea typeface="Arial"/>
                <a:cs typeface="Arial"/>
                <a:sym typeface="Arial"/>
                <a:hlinkClick r:id="rId3"/>
              </a:rPr>
              <a:t>https://www.fbi.gov/news/stories/morris-worm-30-years-since-first-major-attack-on-internet-110218</a:t>
            </a:r>
            <a:r>
              <a:rPr lang="en-US" sz="1100">
                <a:latin typeface="Arial"/>
                <a:ea typeface="Arial"/>
                <a:cs typeface="Arial"/>
                <a:sym typeface="Arial"/>
              </a:rPr>
              <a:t> (Accessed o4/15/2019)</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Scrapped:</a:t>
            </a:r>
            <a:endParaRPr sz="1100">
              <a:latin typeface="Arial"/>
              <a:ea typeface="Arial"/>
              <a:cs typeface="Arial"/>
              <a:sym typeface="Arial"/>
            </a:endParaRPr>
          </a:p>
          <a:p>
            <a:pPr marL="457200" lvl="0" indent="-298450" algn="l" rtl="0">
              <a:spcBef>
                <a:spcPts val="0"/>
              </a:spcBef>
              <a:spcAft>
                <a:spcPts val="0"/>
              </a:spcAft>
              <a:buClr>
                <a:srgbClr val="FF0000"/>
              </a:buClr>
              <a:buSzPts val="1100"/>
              <a:buChar char="●"/>
            </a:pPr>
            <a:r>
              <a:rPr lang="en-US" sz="1100">
                <a:solidFill>
                  <a:srgbClr val="FF0000"/>
                </a:solidFill>
                <a:latin typeface="Arial"/>
                <a:ea typeface="Arial"/>
                <a:cs typeface="Arial"/>
                <a:sym typeface="Arial"/>
              </a:rPr>
              <a:t>Dr. Henry Frankenstein could technically be a hacker. In the olden days before computers it was someone who created something that not only served a useful purpose, but also demonstrated its creator technical virtuosity. For early computer users (namely the 1950s), a Hacker is a person who had a knowledgeable understanding of the internal workings of electronics. Combining these, we knew he was knowledgeable about the inner workings of the human body, allowing him to “HACK” together a body. However he also fits the modern term of a hacker, who manipulates computer code to fit an agenda. One common agenda is simply that the hacker wants to prove a point or show of his technical prowess, regardless of the consequences, which fits Henry’s personality perfectly.  [1] [2]</a:t>
            </a:r>
            <a:endParaRPr sz="1100">
              <a:solidFill>
                <a:srgbClr val="FF0000"/>
              </a:solidFill>
              <a:latin typeface="Arial"/>
              <a:ea typeface="Arial"/>
              <a:cs typeface="Arial"/>
              <a:sym typeface="Arial"/>
            </a:endParaRPr>
          </a:p>
          <a:p>
            <a:pPr marL="457200" lvl="0" indent="-298450" algn="l" rtl="0">
              <a:spcBef>
                <a:spcPts val="0"/>
              </a:spcBef>
              <a:spcAft>
                <a:spcPts val="0"/>
              </a:spcAft>
              <a:buClr>
                <a:srgbClr val="FF0000"/>
              </a:buClr>
              <a:buSzPts val="1100"/>
              <a:buChar char="●"/>
            </a:pPr>
            <a:r>
              <a:rPr lang="en-US" sz="1100">
                <a:solidFill>
                  <a:srgbClr val="FF0000"/>
                </a:solidFill>
                <a:latin typeface="Arial"/>
                <a:ea typeface="Arial"/>
                <a:cs typeface="Arial"/>
                <a:sym typeface="Arial"/>
              </a:rPr>
              <a:t>Sometimes hacks are created simply to see how they react. Worms sometimes go beyond what they were intended for and can cause great havoc, regardless of the original purpose. The same could be said for the Monster, who was created to simply get a reaction and make life, but caused untold destruction and chaos. [3]</a:t>
            </a:r>
            <a:endParaRPr sz="1100">
              <a:solidFill>
                <a:srgbClr val="FF0000"/>
              </a:solidFill>
              <a:latin typeface="Arial"/>
              <a:ea typeface="Arial"/>
              <a:cs typeface="Arial"/>
              <a:sym typeface="Arial"/>
            </a:endParaRPr>
          </a:p>
          <a:p>
            <a:pPr marL="457200" lvl="0" indent="-298450" algn="l" rtl="0">
              <a:spcBef>
                <a:spcPts val="0"/>
              </a:spcBef>
              <a:spcAft>
                <a:spcPts val="0"/>
              </a:spcAft>
              <a:buClr>
                <a:srgbClr val="FF0000"/>
              </a:buClr>
              <a:buSzPts val="1100"/>
              <a:buFont typeface="Arial"/>
              <a:buChar char="●"/>
            </a:pPr>
            <a:r>
              <a:rPr lang="en-US" sz="1100">
                <a:solidFill>
                  <a:srgbClr val="FF0000"/>
                </a:solidFill>
                <a:latin typeface="Arial"/>
                <a:ea typeface="Arial"/>
                <a:cs typeface="Arial"/>
                <a:sym typeface="Arial"/>
              </a:rPr>
              <a:t>The obligation of ensuring security on a computer network is handled by admins, with consequences to users in the event of failure. Security in terms of the monster was Frankenstein's obligation, and users could be seen as comparable to the townspeople.</a:t>
            </a:r>
            <a:endParaRPr sz="1100">
              <a:solidFill>
                <a:srgbClr val="FF0000"/>
              </a:solidFill>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225" name="Google Shape;225;g57ecf7b6dd_0_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7ecf7b6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57ecf7b6d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Each one of these movies pertains to the idea of artificial life forms revolting against their creators for terrible treatment.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1. Ex Machina:</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     In this movie, a Billionaire Ceo creates artificial intelligence. Then Invites one of his employees to administer a Turning test on one of the A.I.s. His real goal In this, however, was to see if the intelligence he created was human enough to garner sympathy. In the end, the terrible conditions he keeps the Robots in proves to be his downfall as their escape ends with one of their freedom and his death.</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2. Blade Runner: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     In the far off future of 2019 society is built on a slave cast called replicants. replicants are human engineered beings whose purpose is to survive and work in extreme conditions. When replicants try to stray from their mission it is the job of blade runners to kill them. this movie follows a Bladerunner named Rick Deckard as he hunts down illegal replicants found on earth. But ends up falling in love with one of them</a:t>
            </a:r>
            <a:endParaRPr/>
          </a:p>
          <a:p>
            <a:pPr marL="0" lvl="0" indent="0" algn="l" rtl="0">
              <a:spcBef>
                <a:spcPts val="0"/>
              </a:spcBef>
              <a:spcAft>
                <a:spcPts val="0"/>
              </a:spcAft>
              <a:buClr>
                <a:schemeClr val="dk1"/>
              </a:buClr>
              <a:buSzPts val="1100"/>
              <a:buFont typeface="Arial"/>
              <a:buNone/>
            </a:pPr>
            <a:r>
              <a:rPr lang="en-US"/>
              <a:t>​</a:t>
            </a:r>
            <a:endParaRPr/>
          </a:p>
          <a:p>
            <a:pPr marL="0" lvl="0" indent="0" algn="l" rtl="0">
              <a:spcBef>
                <a:spcPts val="0"/>
              </a:spcBef>
              <a:spcAft>
                <a:spcPts val="0"/>
              </a:spcAft>
              <a:buClr>
                <a:schemeClr val="dk1"/>
              </a:buClr>
              <a:buSzPts val="1100"/>
              <a:buFont typeface="Arial"/>
              <a:buNone/>
            </a:pPr>
            <a:r>
              <a:rPr lang="en-US"/>
              <a:t>3. Chappy: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SzPts val="1100"/>
              <a:buNone/>
            </a:pPr>
            <a:r>
              <a:rPr lang="en-US"/>
              <a:t>     In South Africa, assault robots are used to supplement local police forces. the inventor of the assault robots, however, is working on a side project with advanced artificial intelligence. abducted on his way home by gangsters, the inventor if forced to implement the A.I. software into the body of an assault robot. The A.I., which at first resembles a child but quickly matures, is then raised by the gangsters.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4. RoboCop 2014:</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     When detective Alex Murphy is nearly killed by a car bomb, he is chosen to undergo a life-saving procedure that turns him into a cyborg. After being tested for efficiency in combat, and failing when compared to true robots, the company decides to alter parts of Murphy's brain without his knowledge. these alterations make him far more efficient but at the same time makes him less empathetic and eventually emotionless. eventually, Murphy discovers what was done to him and takes his revenge against the company.</a:t>
            </a:r>
            <a:endParaRPr/>
          </a:p>
          <a:p>
            <a:pPr marL="0" lvl="0" indent="0" algn="l" rtl="0">
              <a:spcBef>
                <a:spcPts val="0"/>
              </a:spcBef>
              <a:spcAft>
                <a:spcPts val="0"/>
              </a:spcAft>
              <a:buNone/>
            </a:pPr>
            <a:endParaRPr/>
          </a:p>
        </p:txBody>
      </p:sp>
      <p:sp>
        <p:nvSpPr>
          <p:cNvPr id="236" name="Google Shape;236;g57ecf7b6d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7ecf7b6dd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57ecf7b6dd_1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story is more related to computing than initially meets the eye. To restate what we observed, despite being a movie from before the creation of electronic computers, Frankenstein’s concern with artificial life is relevant to modern AI.</a:t>
            </a:r>
            <a:endParaRPr/>
          </a:p>
        </p:txBody>
      </p:sp>
      <p:sp>
        <p:nvSpPr>
          <p:cNvPr id="251" name="Google Shape;251;g57ecf7b6dd_1_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04800" algn="l" rtl="0">
              <a:lnSpc>
                <a:spcPct val="115000"/>
              </a:lnSpc>
              <a:spcBef>
                <a:spcPts val="0"/>
              </a:spcBef>
              <a:spcAft>
                <a:spcPts val="0"/>
              </a:spcAft>
              <a:buClr>
                <a:schemeClr val="dk1"/>
              </a:buClr>
              <a:buSzPts val="1200"/>
              <a:buFont typeface="Times New Roman"/>
              <a:buAutoNum type="arabicPeriod"/>
            </a:pPr>
            <a:r>
              <a:rPr lang="en-US">
                <a:latin typeface="Times New Roman"/>
                <a:ea typeface="Times New Roman"/>
                <a:cs typeface="Times New Roman"/>
                <a:sym typeface="Times New Roman"/>
              </a:rPr>
              <a:t>Other Frankenstein movies included:</a:t>
            </a:r>
            <a:endParaRPr>
              <a:latin typeface="Times New Roman"/>
              <a:ea typeface="Times New Roman"/>
              <a:cs typeface="Times New Roman"/>
              <a:sym typeface="Times New Roman"/>
            </a:endParaRPr>
          </a:p>
          <a:p>
            <a:pPr marL="9144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Bride of Frankenstein (1935)</a:t>
            </a:r>
            <a:endParaRPr>
              <a:latin typeface="Times New Roman"/>
              <a:ea typeface="Times New Roman"/>
              <a:cs typeface="Times New Roman"/>
              <a:sym typeface="Times New Roman"/>
            </a:endParaRPr>
          </a:p>
          <a:p>
            <a:pPr marL="9144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Son of Frankenstein (1939) - Where Ygor came from</a:t>
            </a:r>
            <a:endParaRPr>
              <a:latin typeface="Times New Roman"/>
              <a:ea typeface="Times New Roman"/>
              <a:cs typeface="Times New Roman"/>
              <a:sym typeface="Times New Roman"/>
            </a:endParaRPr>
          </a:p>
          <a:p>
            <a:pPr marL="9144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The Ghost of Frankenstein (1942)</a:t>
            </a:r>
            <a:endParaRPr>
              <a:latin typeface="Times New Roman"/>
              <a:ea typeface="Times New Roman"/>
              <a:cs typeface="Times New Roman"/>
              <a:sym typeface="Times New Roman"/>
            </a:endParaRPr>
          </a:p>
          <a:p>
            <a:pPr marL="9144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More recent spin offs include The Frankenstein Theory (2013), I, Frankenstein (2014)</a:t>
            </a:r>
            <a:endParaRPr>
              <a:latin typeface="Times New Roman"/>
              <a:ea typeface="Times New Roman"/>
              <a:cs typeface="Times New Roman"/>
              <a:sym typeface="Times New Roman"/>
            </a:endParaRPr>
          </a:p>
          <a:p>
            <a:pPr marL="9144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The earlier movies generally followed an emphasis on horror, as with the original movie, whereas more recent releases have been forced to rely on convoluted science fiction based on reanimation. Most of the new movies have been received poorly, with I, Frankenstein notable for a whopping 5% score on Rotten Tomatoes. This is largely due to an over reliance on the story’s tropes without building upon its ideas, despite all the advances in technology that have happened over time since the original movie’s release.  </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2. The budget for the 1931 movie was $291,000, (or about $4,870,000.00 adjusted for inflation).</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3. Ygor was a generic Gothic horror lab assistant, and actually he was in neither the book, nor the original movie of Frankenstein, (in the movie, his name was Fritz). Ygor first appeared in retellings of the story in the 1939 movie, Son of Frankenstein.</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4. Sophia is not self aware and is more of a talk-bot operating out of a body, its selling point is that it can more or less accurately express emotions on its “face”.</a:t>
            </a:r>
            <a:endParaRPr>
              <a:latin typeface="Times New Roman"/>
              <a:ea typeface="Times New Roman"/>
              <a:cs typeface="Times New Roman"/>
              <a:sym typeface="Times New Roman"/>
            </a:endParaRPr>
          </a:p>
          <a:p>
            <a:pPr marL="0" lvl="0" indent="0" algn="l" rtl="0">
              <a:spcBef>
                <a:spcPts val="0"/>
              </a:spcBef>
              <a:spcAft>
                <a:spcPts val="0"/>
              </a:spcAft>
              <a:buNone/>
            </a:pPr>
            <a:r>
              <a:rPr lang="en-US"/>
              <a:t>5. Michigan Woman had her head crushed by FANUC America Corp. robotic machinery in 2017 while performing maintenance. The robot left his designated section and tried to load a hitch assembly within a fixture that already had a hitch. Multiple safety systems malfunctioned in order for this to happen. </a:t>
            </a:r>
            <a:endParaRPr/>
          </a:p>
          <a:p>
            <a:pPr marL="0" lvl="0" indent="0" algn="l" rtl="0">
              <a:spcBef>
                <a:spcPts val="0"/>
              </a:spcBef>
              <a:spcAft>
                <a:spcPts val="0"/>
              </a:spcAft>
              <a:buNone/>
            </a:pPr>
            <a:r>
              <a:rPr lang="en-US"/>
              <a:t>6. Other works at the time of Frankenstein’s publication that drew upon industrial machinery for inspiration include Rossum’s Universal Robots, the first book to use robots by the modern definition.</a:t>
            </a:r>
            <a:endParaRPr/>
          </a:p>
        </p:txBody>
      </p:sp>
      <p:sp>
        <p:nvSpPr>
          <p:cNvPr id="261" name="Google Shape;2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835cae4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835cae4e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5835cae4e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7ecf7b6dd_1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57ecf7b6dd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I’m going to start with what we concluded. While the 1931 movie Frankenstein may not appear to have much regards to technology, there are many aspects of computing that are explored in the stories of the book and the movie.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What we’ve found from the movie and other research is that the concerns of the movie with regards to artificial life directly translate to concerns about modern AI. While the immediate danger of AI has grown beyond the idea of AI turning against and killing people to more mundane concerns such as human obsolescence in labor, caution is still key when it comes to AI, and as a cautionary tale, Frankenstein still holds up.</a:t>
            </a:r>
            <a:endParaRPr sz="1400"/>
          </a:p>
        </p:txBody>
      </p:sp>
      <p:sp>
        <p:nvSpPr>
          <p:cNvPr id="98" name="Google Shape;9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7ecf7b6dd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57ecf7b6dd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Here’s some background information to the original Frankenstein’s publication in 1818. The book was written by Mary Shelley, and reviews focused on it as a work of speculative horror fiction. Naturally, at the time of the book’s publication, there were minimal parallels to computing in the modern sense, as electronic computers had not been conceived yet. However, the rise of machines in industrial production was a potential source of inspiration to Shelley and other authors.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Also, the advent of mechanical computing technology would occur soon after the book’s publication, with the first mechanical calculator invented in 1820, and Charles Babbage’s Analytical and Difference Engines designed over the following decades.</a:t>
            </a:r>
            <a:endParaRPr sz="1400"/>
          </a:p>
        </p:txBody>
      </p:sp>
      <p:sp>
        <p:nvSpPr>
          <p:cNvPr id="109" name="Google Shape;109;g57ecf7b6dd_0_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7ecf7b6dd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57ecf7b6dd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400">
                <a:latin typeface="Times New Roman"/>
                <a:ea typeface="Times New Roman"/>
                <a:cs typeface="Times New Roman"/>
                <a:sym typeface="Times New Roman"/>
              </a:rPr>
              <a:t>Now, here’s some background on the movie’s release. The movie was a huge success, making a domestic box office of $5.3 million total and was the 4th highest grossing film of the year ushering a new era for the struggling Universal Pictures Studio, and these successes showed how the story had already remained relevant in the public consciousness for over 100 years. The film inspired and set the precedent for a new era of horror films, and over 100 movies are listed on IMDB that borrow parts of Frankenstein’s title, story, and characters. </a:t>
            </a:r>
            <a:r>
              <a:rPr lang="en-US" sz="1400">
                <a:solidFill>
                  <a:srgbClr val="000000"/>
                </a:solidFill>
                <a:latin typeface="Times New Roman"/>
                <a:ea typeface="Times New Roman"/>
                <a:cs typeface="Times New Roman"/>
                <a:sym typeface="Times New Roman"/>
              </a:rPr>
              <a:t>Reviews at the time of the movie's release generally treated it more as a horror story than as something more profound. However, in the Hollywood reporter's review of the movie, the monster is said to "take on a robot form of life", suggesting that the concept of a "robot" had entered the public consciousness. </a:t>
            </a:r>
            <a:endParaRPr sz="1400"/>
          </a:p>
        </p:txBody>
      </p:sp>
      <p:sp>
        <p:nvSpPr>
          <p:cNvPr id="120" name="Google Shape;120;g57ecf7b6dd_0_1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7ecf7b6d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57ecf7b6dd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is a basic plot timeline of the movie. Dr. Frankenstein’s assistant Fritz retrieves an abnormal human brain. Fritz and Henry Frankenstein assemble and bring the monster to life to concerned onlookers. After being abused by the hand Fritz, the monster kills Fritz. The monster is subdued with the intention to be destroyed. Afterwards, Frankenstein goes to get married and the monster breaks free, going on a rampage. In the end, the townspeople, including Frankenstein, hunt down the monster and kill it. </a:t>
            </a:r>
            <a:endParaRPr/>
          </a:p>
        </p:txBody>
      </p:sp>
      <p:sp>
        <p:nvSpPr>
          <p:cNvPr id="133" name="Google Shape;133;g57ecf7b6dd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7ecf7b6dd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57ecf7b6dd_1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a:latin typeface="Times New Roman"/>
              <a:ea typeface="Times New Roman"/>
              <a:cs typeface="Times New Roman"/>
              <a:sym typeface="Times New Roman"/>
            </a:endParaRPr>
          </a:p>
          <a:p>
            <a:pPr marL="457200" lvl="0" indent="-317500" algn="l" rtl="0">
              <a:lnSpc>
                <a:spcPct val="115000"/>
              </a:lnSpc>
              <a:spcBef>
                <a:spcPts val="0"/>
              </a:spcBef>
              <a:spcAft>
                <a:spcPts val="0"/>
              </a:spcAft>
              <a:buSzPts val="1400"/>
              <a:buFont typeface="Times New Roman"/>
              <a:buChar char="●"/>
            </a:pPr>
            <a:r>
              <a:rPr lang="en-US">
                <a:latin typeface="Times New Roman"/>
                <a:ea typeface="Times New Roman"/>
                <a:cs typeface="Times New Roman"/>
                <a:sym typeface="Times New Roman"/>
              </a:rPr>
              <a:t>If you were to apply the themes the book centralized on the monster to any modern AI technology, the message is that technology is not inherently evil and that with careful, socially conscious efforts, they can be a positive contribution to society. </a:t>
            </a:r>
            <a:endParaRPr>
              <a:latin typeface="Times New Roman"/>
              <a:ea typeface="Times New Roman"/>
              <a:cs typeface="Times New Roman"/>
              <a:sym typeface="Times New Roman"/>
            </a:endParaRPr>
          </a:p>
          <a:p>
            <a:pPr marL="457200" lvl="0" indent="-317500" algn="l" rtl="0">
              <a:lnSpc>
                <a:spcPct val="115000"/>
              </a:lnSpc>
              <a:spcBef>
                <a:spcPts val="0"/>
              </a:spcBef>
              <a:spcAft>
                <a:spcPts val="0"/>
              </a:spcAft>
              <a:buSzPts val="1400"/>
              <a:buFont typeface="Times New Roman"/>
              <a:buChar char="●"/>
            </a:pPr>
            <a:r>
              <a:rPr lang="en-US">
                <a:latin typeface="Times New Roman"/>
                <a:ea typeface="Times New Roman"/>
                <a:cs typeface="Times New Roman"/>
                <a:sym typeface="Times New Roman"/>
              </a:rPr>
              <a:t>There are couple big differences between the book and the movie adaptation:</a:t>
            </a:r>
            <a:endParaRPr>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First of all, the monster had the ability to speak in the book. He wasn’t just a brain dead, murderous monster. Both the movie and book, however, display communication barriers that lead to problems. This is very reflective of the current state of A.I. technology. There is still a major gap between the speech an Artificially Intelligent Computer or Robot can generate and commonplace human speech. </a:t>
            </a:r>
            <a:endParaRPr>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The Monster turned evil. The monster only really wanted to be accepted. However, he quickly turned vengeful by his disownment by Henry Frankenstein and being outcast by society. The implication is more in line with the modern day viewpoint on A.I.’s ever growing presence in our society, that it is not inherently evil. Shelly provides a competent warning that translates well to the treatment of A.I. development. </a:t>
            </a:r>
            <a:endParaRPr>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Dr. Frankenstein isn’t a mad scientist. His primary motivation for making the monster was his love for humanity and the desire to overcome death and create beautiful life. This is more in line with the attitude of a socially conscious man of technology. In the movie, his is depicted as a bit of a looney. “I am not recording the vision of a madman” [Chapter 4, Line 62] Shelly says. The book portrays a socially conscious scientist, insinuating that purveyors of science and technology should have a similar approach. </a:t>
            </a:r>
            <a:endParaRPr>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No happy ending. In the movie, the monster is left to die in a burning windmill and Frankenstein happily marries his fiancee Elizabeth. The book is more grotesque. The monster kills Frankenstein’s soon-to-be bride and then kills Frankenstein himself. This much more plays into the old time fear of A.I. overthrowing man. </a:t>
            </a:r>
            <a:endParaRPr>
              <a:latin typeface="Times New Roman"/>
              <a:ea typeface="Times New Roman"/>
              <a:cs typeface="Times New Roman"/>
              <a:sym typeface="Times New Roman"/>
            </a:endParaRPr>
          </a:p>
        </p:txBody>
      </p:sp>
      <p:sp>
        <p:nvSpPr>
          <p:cNvPr id="144" name="Google Shape;144;g57ecf7b6dd_1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7ecf7b6d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57ecf7b6d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With respect to A.I., as the concept wasn’t really around when the movie was first released so every advancement in the field could be considered a relatively new advancement. Some of the main ones are listed above. Currently It is not know for sure if self aware A.I. is an actual possibility, but since nobody can actually disprove the concept it makes sense to proceed as if it will one day be a reality.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extra:</a:t>
            </a:r>
            <a:endParaRPr/>
          </a:p>
          <a:p>
            <a:pPr marL="0" lvl="0" indent="0" algn="l" rtl="0">
              <a:spcBef>
                <a:spcPts val="0"/>
              </a:spcBef>
              <a:spcAft>
                <a:spcPts val="0"/>
              </a:spcAft>
              <a:buNone/>
            </a:pPr>
            <a:r>
              <a:rPr lang="en-US"/>
              <a:t>The idea of a modern computer as a Turing compatible machine would be developed in 1936, after the movie’s release. The Elecktro robot, voice commanded to perform household tasks, was shown at the 1939 World’s Fair as a novelty. It was designed to look like a stereotypical sci-fi robot, as a big metal man.</a:t>
            </a:r>
            <a:endParaRPr/>
          </a:p>
          <a:p>
            <a:pPr marL="0" lvl="0" indent="0" algn="l" rtl="0">
              <a:spcBef>
                <a:spcPts val="0"/>
              </a:spcBef>
              <a:spcAft>
                <a:spcPts val="0"/>
              </a:spcAft>
              <a:buNone/>
            </a:pPr>
            <a:endParaRPr/>
          </a:p>
          <a:p>
            <a:pPr marL="0" lvl="0" indent="0" algn="l" rtl="0">
              <a:spcBef>
                <a:spcPts val="0"/>
              </a:spcBef>
              <a:spcAft>
                <a:spcPts val="0"/>
              </a:spcAft>
              <a:buNone/>
            </a:pPr>
            <a:r>
              <a:rPr lang="en-US"/>
              <a:t>AI would make serious advancements once neural networks had been devised. Alan Turing, said in 1950 that, “...one will be able to speak of machines thinking without expecting to be contradicted.”  His creation of Turing tests would soon follow.  Early AI developments culminated in the 1956 Dartmouth conference, outlining topics such as "automatic computers", "neuron nets", and "self-improvement". Robotics had become a regular discipline, and just five years later, the first commercial robot, the Unimate, was first sold to General Motors.</a:t>
            </a:r>
            <a:endParaRPr/>
          </a:p>
          <a:p>
            <a:pPr marL="0" lvl="0" indent="0" algn="l" rtl="0">
              <a:spcBef>
                <a:spcPts val="0"/>
              </a:spcBef>
              <a:spcAft>
                <a:spcPts val="0"/>
              </a:spcAft>
              <a:buNone/>
            </a:pPr>
            <a:endParaRPr/>
          </a:p>
          <a:p>
            <a:pPr marL="0" lvl="0" indent="0" algn="l" rtl="0">
              <a:spcBef>
                <a:spcPts val="0"/>
              </a:spcBef>
              <a:spcAft>
                <a:spcPts val="0"/>
              </a:spcAft>
              <a:buNone/>
            </a:pPr>
            <a:r>
              <a:rPr lang="en-US"/>
              <a:t>Included is a picture of the Unimate, which serves as a long way from the image of robots as scary metal people.</a:t>
            </a:r>
            <a:endParaRPr/>
          </a:p>
        </p:txBody>
      </p:sp>
      <p:sp>
        <p:nvSpPr>
          <p:cNvPr id="156" name="Google Shape;156;g57ecf7b6dd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7ecf7b6d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57ecf7b6dd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457200" algn="l" rtl="0">
              <a:spcBef>
                <a:spcPts val="0"/>
              </a:spcBef>
              <a:spcAft>
                <a:spcPts val="0"/>
              </a:spcAft>
              <a:buNone/>
            </a:pPr>
            <a:r>
              <a:rPr lang="en-US" sz="1500"/>
              <a:t>If the monster is seen as accountable for its actions, what legal rights would it have? Further, what about the rights of other artificial intelligence?</a:t>
            </a:r>
            <a:endParaRPr sz="1500"/>
          </a:p>
          <a:p>
            <a:pPr marL="0" lvl="0" indent="0" algn="l" rtl="0">
              <a:spcBef>
                <a:spcPts val="0"/>
              </a:spcBef>
              <a:spcAft>
                <a:spcPts val="0"/>
              </a:spcAft>
              <a:buNone/>
            </a:pPr>
            <a:endParaRPr sz="1500"/>
          </a:p>
          <a:p>
            <a:pPr marL="0" lvl="0" indent="457200" algn="l" rtl="0">
              <a:spcBef>
                <a:spcPts val="0"/>
              </a:spcBef>
              <a:spcAft>
                <a:spcPts val="0"/>
              </a:spcAft>
              <a:buNone/>
            </a:pPr>
            <a:r>
              <a:rPr lang="en-US" sz="1500"/>
              <a:t>During the time of the book’s publication, there was no legal distinction between people and humans. This changed in 1886, when the Supreme Court ruled under the 14th Amendment that the Southern Pacific Railroad Company was legally a person. At the time of the movie, there was precedent that this could be applied to something like the monster, though something like it had never been attempted.</a:t>
            </a:r>
            <a:endParaRPr sz="1500"/>
          </a:p>
          <a:p>
            <a:pPr marL="0" lvl="0" indent="0" algn="l" rtl="0">
              <a:spcBef>
                <a:spcPts val="0"/>
              </a:spcBef>
              <a:spcAft>
                <a:spcPts val="0"/>
              </a:spcAft>
              <a:buNone/>
            </a:pPr>
            <a:endParaRPr sz="1500"/>
          </a:p>
          <a:p>
            <a:pPr marL="0" lvl="0" indent="457200" algn="l" rtl="0">
              <a:spcBef>
                <a:spcPts val="0"/>
              </a:spcBef>
              <a:spcAft>
                <a:spcPts val="0"/>
              </a:spcAft>
              <a:buNone/>
            </a:pPr>
            <a:r>
              <a:rPr lang="en-US" sz="1500"/>
              <a:t>The separation of legal personhood from humanity, along with a legal loophole in appointing it as head of an LLC, could permit an artificial intelligence to gain the full rights of a US citizen, including the right to own intellectual property.</a:t>
            </a:r>
            <a:endParaRPr sz="1500"/>
          </a:p>
        </p:txBody>
      </p:sp>
      <p:sp>
        <p:nvSpPr>
          <p:cNvPr id="168" name="Google Shape;168;g57ecf7b6dd_0_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7ecf7b6d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57ecf7b6dd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457200" algn="l" rtl="0">
              <a:spcBef>
                <a:spcPts val="0"/>
              </a:spcBef>
              <a:spcAft>
                <a:spcPts val="0"/>
              </a:spcAft>
              <a:buNone/>
            </a:pPr>
            <a:r>
              <a:rPr lang="en-US" sz="1500"/>
              <a:t>In the movie, Frankenstein's monster is viewed as little more than a curiosity and seems to have been given no rights for itself. This is shown through Fritz's constant torture of the creature, and the fact that they had no objections to killing it at its first hint of self-preservation.</a:t>
            </a:r>
            <a:br>
              <a:rPr lang="en-US" sz="1500"/>
            </a:br>
            <a:endParaRPr sz="1500"/>
          </a:p>
          <a:p>
            <a:pPr marL="0" lvl="0" indent="457200" algn="l" rtl="0">
              <a:spcBef>
                <a:spcPts val="0"/>
              </a:spcBef>
              <a:spcAft>
                <a:spcPts val="0"/>
              </a:spcAft>
              <a:buNone/>
            </a:pPr>
            <a:r>
              <a:rPr lang="en-US" sz="1500"/>
              <a:t> Non Humans being given citizenship rights is a relatively new subject. The only case of any being other than a human given citizenship is when the government of Saudi Arabia presented citizenship to the robot called Sophia [26]. Presenting an A.I. with rights, while sounding like the right thing to do, comes with many risks. For example, should the A.I. prove to be malicious, its deactivation could be stalled or stopped by the legal issues presented, such as whether its deactivation would be akin to murder.</a:t>
            </a:r>
            <a:endParaRPr sz="1500"/>
          </a:p>
          <a:p>
            <a:pPr marL="0" lvl="0" indent="457200" algn="l" rtl="0">
              <a:spcBef>
                <a:spcPts val="0"/>
              </a:spcBef>
              <a:spcAft>
                <a:spcPts val="0"/>
              </a:spcAft>
              <a:buNone/>
            </a:pPr>
            <a:endParaRPr sz="1500"/>
          </a:p>
          <a:p>
            <a:pPr marL="0" lvl="0" indent="457200" algn="l" rtl="0">
              <a:spcBef>
                <a:spcPts val="0"/>
              </a:spcBef>
              <a:spcAft>
                <a:spcPts val="0"/>
              </a:spcAft>
              <a:buNone/>
            </a:pPr>
            <a:r>
              <a:rPr lang="en-US" sz="1500"/>
              <a:t> Currently, the EU is considering the application of legal status for "robotic people". This has led to disapproval from several organizations. Many Political Leaders and researchers have come together to protest this and have written a formal letter calling for the reevaluation of this movement, calling it dangerous [27].</a:t>
            </a:r>
            <a:endParaRPr sz="1500"/>
          </a:p>
        </p:txBody>
      </p:sp>
      <p:sp>
        <p:nvSpPr>
          <p:cNvPr id="179" name="Google Shape;179;g57ecf7b6dd_0_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2"/>
          <p:cNvSpPr/>
          <p:nvPr/>
        </p:nvSpPr>
        <p:spPr>
          <a:xfrm>
            <a:off x="-1205" y="-836"/>
            <a:ext cx="9145184" cy="5147769"/>
          </a:xfrm>
          <a:custGeom>
            <a:avLst/>
            <a:gdLst/>
            <a:ahLst/>
            <a:cxnLst/>
            <a:rect l="l" t="t" r="r" b="b"/>
            <a:pathLst>
              <a:path w="9145184" h="5147769" extrusionOk="0">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20" name="Google Shape;20;p2"/>
          <p:cNvSpPr txBox="1">
            <a:spLocks noGrp="1"/>
          </p:cNvSpPr>
          <p:nvPr>
            <p:ph type="title"/>
          </p:nvPr>
        </p:nvSpPr>
        <p:spPr>
          <a:xfrm>
            <a:off x="914400" y="1143000"/>
            <a:ext cx="7315200" cy="1494448"/>
          </a:xfrm>
          <a:prstGeom prst="rect">
            <a:avLst/>
          </a:prstGeom>
          <a:noFill/>
          <a:ln>
            <a:noFill/>
          </a:ln>
        </p:spPr>
        <p:txBody>
          <a:bodyPr spcFirstLastPara="1" wrap="square" lIns="91425" tIns="45700" rIns="91425" bIns="45700" anchor="b" anchorCtr="0"/>
          <a:lstStyle>
            <a:lvl1pPr lvl="0" algn="ctr">
              <a:lnSpc>
                <a:spcPct val="80000"/>
              </a:lnSpc>
              <a:spcBef>
                <a:spcPts val="0"/>
              </a:spcBef>
              <a:spcAft>
                <a:spcPts val="0"/>
              </a:spcAft>
              <a:buClr>
                <a:schemeClr val="lt1"/>
              </a:buClr>
              <a:buSzPts val="3300"/>
              <a:buFont typeface="Cambria"/>
              <a:buNone/>
              <a:defRPr sz="33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lstStyle>
            <a:lvl1pPr marL="457200" lvl="0" indent="-228600" algn="ctr">
              <a:lnSpc>
                <a:spcPct val="90000"/>
              </a:lnSpc>
              <a:spcBef>
                <a:spcPts val="0"/>
              </a:spcBef>
              <a:spcAft>
                <a:spcPts val="0"/>
              </a:spcAft>
              <a:buSzPts val="1890"/>
              <a:buNone/>
              <a:defRPr sz="2100">
                <a:solidFill>
                  <a:schemeClr val="lt1"/>
                </a:solidFill>
              </a:defRPr>
            </a:lvl1pPr>
            <a:lvl2pPr marL="914400" lvl="1" indent="-228600" algn="l">
              <a:lnSpc>
                <a:spcPct val="90000"/>
              </a:lnSpc>
              <a:spcBef>
                <a:spcPts val="600"/>
              </a:spcBef>
              <a:spcAft>
                <a:spcPts val="0"/>
              </a:spcAft>
              <a:buSzPts val="1620"/>
              <a:buNone/>
              <a:defRPr sz="1800">
                <a:solidFill>
                  <a:schemeClr val="lt1"/>
                </a:solidFill>
              </a:defRPr>
            </a:lvl2pPr>
            <a:lvl3pPr marL="1371600" lvl="2" indent="-228600" algn="l">
              <a:lnSpc>
                <a:spcPct val="90000"/>
              </a:lnSpc>
              <a:spcBef>
                <a:spcPts val="600"/>
              </a:spcBef>
              <a:spcAft>
                <a:spcPts val="0"/>
              </a:spcAft>
              <a:buSzPts val="1600"/>
              <a:buNone/>
              <a:defRPr sz="1600">
                <a:solidFill>
                  <a:schemeClr val="lt1"/>
                </a:solidFill>
              </a:defRPr>
            </a:lvl3pPr>
            <a:lvl4pPr marL="1828800" lvl="3" indent="-228600" algn="l">
              <a:lnSpc>
                <a:spcPct val="90000"/>
              </a:lnSpc>
              <a:spcBef>
                <a:spcPts val="600"/>
              </a:spcBef>
              <a:spcAft>
                <a:spcPts val="0"/>
              </a:spcAft>
              <a:buSzPts val="1400"/>
              <a:buNone/>
              <a:defRPr sz="1400">
                <a:solidFill>
                  <a:schemeClr val="lt1"/>
                </a:solidFill>
              </a:defRPr>
            </a:lvl4pPr>
            <a:lvl5pPr marL="2286000" lvl="4" indent="-228600" algn="l">
              <a:lnSpc>
                <a:spcPct val="90000"/>
              </a:lnSpc>
              <a:spcBef>
                <a:spcPts val="600"/>
              </a:spcBef>
              <a:spcAft>
                <a:spcPts val="0"/>
              </a:spcAft>
              <a:buSzPts val="1400"/>
              <a:buNone/>
              <a:defRPr sz="1400">
                <a:solidFill>
                  <a:schemeClr val="lt1"/>
                </a:solidFill>
              </a:defRPr>
            </a:lvl5pPr>
            <a:lvl6pPr marL="2743200" lvl="5" indent="-228600" algn="l">
              <a:lnSpc>
                <a:spcPct val="90000"/>
              </a:lnSpc>
              <a:spcBef>
                <a:spcPts val="600"/>
              </a:spcBef>
              <a:spcAft>
                <a:spcPts val="0"/>
              </a:spcAft>
              <a:buSzPts val="1400"/>
              <a:buNone/>
              <a:defRPr sz="1400">
                <a:solidFill>
                  <a:schemeClr val="lt1"/>
                </a:solidFill>
              </a:defRPr>
            </a:lvl6pPr>
            <a:lvl7pPr marL="3200400" lvl="6" indent="-228600" algn="l">
              <a:lnSpc>
                <a:spcPct val="90000"/>
              </a:lnSpc>
              <a:spcBef>
                <a:spcPts val="600"/>
              </a:spcBef>
              <a:spcAft>
                <a:spcPts val="0"/>
              </a:spcAft>
              <a:buSzPts val="1400"/>
              <a:buNone/>
              <a:defRPr sz="1400">
                <a:solidFill>
                  <a:schemeClr val="lt1"/>
                </a:solidFill>
              </a:defRPr>
            </a:lvl7pPr>
            <a:lvl8pPr marL="3657600" lvl="7" indent="-228600" algn="l">
              <a:lnSpc>
                <a:spcPct val="90000"/>
              </a:lnSpc>
              <a:spcBef>
                <a:spcPts val="600"/>
              </a:spcBef>
              <a:spcAft>
                <a:spcPts val="0"/>
              </a:spcAft>
              <a:buSzPts val="1400"/>
              <a:buNone/>
              <a:defRPr sz="1400">
                <a:solidFill>
                  <a:schemeClr val="lt1"/>
                </a:solidFill>
              </a:defRPr>
            </a:lvl8pPr>
            <a:lvl9pPr marL="4114800" lvl="8" indent="-228600" algn="l">
              <a:lnSpc>
                <a:spcPct val="90000"/>
              </a:lnSpc>
              <a:spcBef>
                <a:spcPts val="600"/>
              </a:spcBef>
              <a:spcAft>
                <a:spcPts val="0"/>
              </a:spcAft>
              <a:buSzPts val="1400"/>
              <a:buNone/>
              <a:defRPr sz="1400">
                <a:solidFill>
                  <a:schemeClr val="lt1"/>
                </a:solidFill>
              </a:defRPr>
            </a:lvl9pPr>
          </a:lstStyle>
          <a:p>
            <a:endParaRPr/>
          </a:p>
        </p:txBody>
      </p:sp>
      <p:sp>
        <p:nvSpPr>
          <p:cNvPr id="22" name="Google Shape;22;p2"/>
          <p:cNvSpPr txBox="1">
            <a:spLocks noGrp="1"/>
          </p:cNvSpPr>
          <p:nvPr>
            <p:ph type="dt" idx="10"/>
          </p:nvPr>
        </p:nvSpPr>
        <p:spPr>
          <a:xfrm>
            <a:off x="6553200" y="4997196"/>
            <a:ext cx="1066800" cy="14630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lternate Picture with Caption">
  <p:cSld name="Alternate Picture with Caption">
    <p:spTree>
      <p:nvGrpSpPr>
        <p:cNvPr id="1" name="Shape 70"/>
        <p:cNvGrpSpPr/>
        <p:nvPr/>
      </p:nvGrpSpPr>
      <p:grpSpPr>
        <a:xfrm>
          <a:off x="0" y="0"/>
          <a:ext cx="0" cy="0"/>
          <a:chOff x="0" y="0"/>
          <a:chExt cx="0" cy="0"/>
        </a:xfrm>
      </p:grpSpPr>
      <p:sp>
        <p:nvSpPr>
          <p:cNvPr id="71" name="Google Shape;71;p11"/>
          <p:cNvSpPr/>
          <p:nvPr/>
        </p:nvSpPr>
        <p:spPr>
          <a:xfrm>
            <a:off x="0" y="-836"/>
            <a:ext cx="5715000" cy="514433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72" name="Google Shape;72;p11"/>
          <p:cNvSpPr txBox="1">
            <a:spLocks noGrp="1"/>
          </p:cNvSpPr>
          <p:nvPr>
            <p:ph type="title"/>
          </p:nvPr>
        </p:nvSpPr>
        <p:spPr>
          <a:xfrm>
            <a:off x="5867400" y="361950"/>
            <a:ext cx="2971800" cy="1066800"/>
          </a:xfrm>
          <a:prstGeom prst="rect">
            <a:avLst/>
          </a:prstGeom>
          <a:noFill/>
          <a:ln>
            <a:noFill/>
          </a:ln>
        </p:spPr>
        <p:txBody>
          <a:bodyPr spcFirstLastPara="1" wrap="square" lIns="91425" tIns="45700" rIns="91425" bIns="45700" anchor="b" anchorCtr="0"/>
          <a:lstStyle>
            <a:lvl1pPr lvl="0" algn="l">
              <a:lnSpc>
                <a:spcPct val="80000"/>
              </a:lnSpc>
              <a:spcBef>
                <a:spcPts val="0"/>
              </a:spcBef>
              <a:spcAft>
                <a:spcPts val="0"/>
              </a:spcAft>
              <a:buClr>
                <a:schemeClr val="lt1"/>
              </a:buClr>
              <a:buSzPts val="2400"/>
              <a:buFont typeface="Cambria"/>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381000" y="361950"/>
            <a:ext cx="4953001" cy="4381501"/>
          </a:xfrm>
          <a:prstGeom prst="rect">
            <a:avLst/>
          </a:prstGeom>
          <a:noFill/>
          <a:ln>
            <a:noFill/>
          </a:ln>
        </p:spPr>
        <p:txBody>
          <a:bodyPr spcFirstLastPara="1" wrap="square" lIns="91425" tIns="45700" rIns="91425" bIns="45700" anchor="t" anchorCtr="0"/>
          <a:lstStyle>
            <a:lvl1pPr marR="0" lvl="0" algn="ctr" rtl="0">
              <a:lnSpc>
                <a:spcPct val="90000"/>
              </a:lnSpc>
              <a:spcBef>
                <a:spcPts val="1200"/>
              </a:spcBef>
              <a:spcAft>
                <a:spcPts val="0"/>
              </a:spcAft>
              <a:buClr>
                <a:schemeClr val="lt2"/>
              </a:buClr>
              <a:buSzPts val="1800"/>
              <a:buFont typeface="Arial"/>
              <a:buNone/>
              <a:defRPr sz="2000" b="0" i="0" u="none" strike="noStrike" cap="none">
                <a:solidFill>
                  <a:schemeClr val="lt1"/>
                </a:solidFill>
                <a:latin typeface="Cambria"/>
                <a:ea typeface="Cambria"/>
                <a:cs typeface="Cambria"/>
                <a:sym typeface="Cambria"/>
              </a:defRPr>
            </a:lvl1pPr>
            <a:lvl2pPr marR="0" lvl="1" algn="l" rtl="0">
              <a:lnSpc>
                <a:spcPct val="90000"/>
              </a:lnSpc>
              <a:spcBef>
                <a:spcPts val="600"/>
              </a:spcBef>
              <a:spcAft>
                <a:spcPts val="0"/>
              </a:spcAft>
              <a:buClr>
                <a:schemeClr val="lt2"/>
              </a:buClr>
              <a:buSzPts val="2520"/>
              <a:buFont typeface="Cambria"/>
              <a:buNone/>
              <a:defRPr sz="2800" b="0" i="0" u="none" strike="noStrike" cap="none">
                <a:solidFill>
                  <a:schemeClr val="lt1"/>
                </a:solidFill>
                <a:latin typeface="Cambria"/>
                <a:ea typeface="Cambria"/>
                <a:cs typeface="Cambria"/>
                <a:sym typeface="Cambria"/>
              </a:defRPr>
            </a:lvl2pPr>
            <a:lvl3pPr marR="0" lvl="2" algn="l" rtl="0">
              <a:lnSpc>
                <a:spcPct val="90000"/>
              </a:lnSpc>
              <a:spcBef>
                <a:spcPts val="600"/>
              </a:spcBef>
              <a:spcAft>
                <a:spcPts val="0"/>
              </a:spcAft>
              <a:buClr>
                <a:schemeClr val="lt2"/>
              </a:buClr>
              <a:buSzPts val="2400"/>
              <a:buFont typeface="Arial"/>
              <a:buNone/>
              <a:defRPr sz="2400" b="0" i="0" u="none" strike="noStrike" cap="none">
                <a:solidFill>
                  <a:schemeClr val="lt1"/>
                </a:solidFill>
                <a:latin typeface="Cambria"/>
                <a:ea typeface="Cambria"/>
                <a:cs typeface="Cambria"/>
                <a:sym typeface="Cambria"/>
              </a:defRPr>
            </a:lvl3pPr>
            <a:lvl4pPr marR="0" lvl="3" algn="l" rtl="0">
              <a:lnSpc>
                <a:spcPct val="90000"/>
              </a:lnSpc>
              <a:spcBef>
                <a:spcPts val="600"/>
              </a:spcBef>
              <a:spcAft>
                <a:spcPts val="0"/>
              </a:spcAft>
              <a:buClr>
                <a:schemeClr val="lt2"/>
              </a:buClr>
              <a:buSzPts val="2000"/>
              <a:buFont typeface="Cambria"/>
              <a:buNone/>
              <a:defRPr sz="2000" b="0" i="0" u="none" strike="noStrike" cap="none">
                <a:solidFill>
                  <a:schemeClr val="lt1"/>
                </a:solidFill>
                <a:latin typeface="Cambria"/>
                <a:ea typeface="Cambria"/>
                <a:cs typeface="Cambria"/>
                <a:sym typeface="Cambria"/>
              </a:defRPr>
            </a:lvl4pPr>
            <a:lvl5pPr marR="0" lvl="4" algn="l" rtl="0">
              <a:lnSpc>
                <a:spcPct val="90000"/>
              </a:lnSpc>
              <a:spcBef>
                <a:spcPts val="600"/>
              </a:spcBef>
              <a:spcAft>
                <a:spcPts val="0"/>
              </a:spcAft>
              <a:buClr>
                <a:schemeClr val="lt2"/>
              </a:buClr>
              <a:buSzPts val="2000"/>
              <a:buFont typeface="Arial"/>
              <a:buNone/>
              <a:defRPr sz="2000" b="0" i="0" u="none" strike="noStrike" cap="none">
                <a:solidFill>
                  <a:schemeClr val="lt1"/>
                </a:solidFill>
                <a:latin typeface="Cambria"/>
                <a:ea typeface="Cambria"/>
                <a:cs typeface="Cambria"/>
                <a:sym typeface="Cambria"/>
              </a:defRPr>
            </a:lvl5pPr>
            <a:lvl6pPr marR="0" lvl="5" algn="l" rtl="0">
              <a:lnSpc>
                <a:spcPct val="90000"/>
              </a:lnSpc>
              <a:spcBef>
                <a:spcPts val="600"/>
              </a:spcBef>
              <a:spcAft>
                <a:spcPts val="0"/>
              </a:spcAft>
              <a:buClr>
                <a:schemeClr val="lt2"/>
              </a:buClr>
              <a:buSzPts val="2000"/>
              <a:buFont typeface="Cambria"/>
              <a:buNone/>
              <a:defRPr sz="2000" b="0" i="0" u="none" strike="noStrike" cap="none">
                <a:solidFill>
                  <a:schemeClr val="lt1"/>
                </a:solidFill>
                <a:latin typeface="Cambria"/>
                <a:ea typeface="Cambria"/>
                <a:cs typeface="Cambria"/>
                <a:sym typeface="Cambria"/>
              </a:defRPr>
            </a:lvl6pPr>
            <a:lvl7pPr marR="0" lvl="6" algn="l" rtl="0">
              <a:lnSpc>
                <a:spcPct val="90000"/>
              </a:lnSpc>
              <a:spcBef>
                <a:spcPts val="600"/>
              </a:spcBef>
              <a:spcAft>
                <a:spcPts val="0"/>
              </a:spcAft>
              <a:buClr>
                <a:schemeClr val="lt2"/>
              </a:buClr>
              <a:buSzPts val="2000"/>
              <a:buFont typeface="Arial"/>
              <a:buNone/>
              <a:defRPr sz="2000" b="0" i="0" u="none" strike="noStrike" cap="none">
                <a:solidFill>
                  <a:schemeClr val="lt1"/>
                </a:solidFill>
                <a:latin typeface="Cambria"/>
                <a:ea typeface="Cambria"/>
                <a:cs typeface="Cambria"/>
                <a:sym typeface="Cambria"/>
              </a:defRPr>
            </a:lvl7pPr>
            <a:lvl8pPr marR="0" lvl="7" algn="l" rtl="0">
              <a:lnSpc>
                <a:spcPct val="90000"/>
              </a:lnSpc>
              <a:spcBef>
                <a:spcPts val="600"/>
              </a:spcBef>
              <a:spcAft>
                <a:spcPts val="0"/>
              </a:spcAft>
              <a:buClr>
                <a:schemeClr val="lt2"/>
              </a:buClr>
              <a:buSzPts val="2000"/>
              <a:buFont typeface="Cambria"/>
              <a:buNone/>
              <a:defRPr sz="2000" b="0" i="0" u="none" strike="noStrike" cap="none">
                <a:solidFill>
                  <a:schemeClr val="lt1"/>
                </a:solidFill>
                <a:latin typeface="Cambria"/>
                <a:ea typeface="Cambria"/>
                <a:cs typeface="Cambria"/>
                <a:sym typeface="Cambria"/>
              </a:defRPr>
            </a:lvl8pPr>
            <a:lvl9pPr marR="0" lvl="8" algn="l" rtl="0">
              <a:lnSpc>
                <a:spcPct val="90000"/>
              </a:lnSpc>
              <a:spcBef>
                <a:spcPts val="600"/>
              </a:spcBef>
              <a:spcAft>
                <a:spcPts val="0"/>
              </a:spcAft>
              <a:buClr>
                <a:schemeClr val="lt2"/>
              </a:buClr>
              <a:buSzPts val="2000"/>
              <a:buFont typeface="Arial"/>
              <a:buNone/>
              <a:defRPr sz="2000" b="0" i="0" u="none" strike="noStrike" cap="none">
                <a:solidFill>
                  <a:schemeClr val="lt1"/>
                </a:solidFill>
                <a:latin typeface="Cambria"/>
                <a:ea typeface="Cambria"/>
                <a:cs typeface="Cambria"/>
                <a:sym typeface="Cambria"/>
              </a:defRPr>
            </a:lvl9pPr>
          </a:lstStyle>
          <a:p>
            <a:endParaRPr/>
          </a:p>
        </p:txBody>
      </p:sp>
      <p:sp>
        <p:nvSpPr>
          <p:cNvPr id="74" name="Google Shape;74;p11"/>
          <p:cNvSpPr txBox="1">
            <a:spLocks noGrp="1"/>
          </p:cNvSpPr>
          <p:nvPr>
            <p:ph type="body" idx="1"/>
          </p:nvPr>
        </p:nvSpPr>
        <p:spPr>
          <a:xfrm>
            <a:off x="5867400" y="1581150"/>
            <a:ext cx="2971800" cy="32004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200"/>
              </a:spcBef>
              <a:spcAft>
                <a:spcPts val="0"/>
              </a:spcAft>
              <a:buSzPts val="1350"/>
              <a:buNone/>
              <a:defRPr sz="1500">
                <a:solidFill>
                  <a:schemeClr val="lt1"/>
                </a:solidFill>
              </a:defRPr>
            </a:lvl1pPr>
            <a:lvl2pPr marL="914400" lvl="1" indent="-228600" algn="l">
              <a:lnSpc>
                <a:spcPct val="90000"/>
              </a:lnSpc>
              <a:spcBef>
                <a:spcPts val="600"/>
              </a:spcBef>
              <a:spcAft>
                <a:spcPts val="0"/>
              </a:spcAft>
              <a:buSzPts val="108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600"/>
              </a:spcBef>
              <a:spcAft>
                <a:spcPts val="0"/>
              </a:spcAft>
              <a:buSzPts val="900"/>
              <a:buNone/>
              <a:defRPr sz="900"/>
            </a:lvl4pPr>
            <a:lvl5pPr marL="2286000" lvl="4" indent="-228600" algn="l">
              <a:lnSpc>
                <a:spcPct val="90000"/>
              </a:lnSpc>
              <a:spcBef>
                <a:spcPts val="600"/>
              </a:spcBef>
              <a:spcAft>
                <a:spcPts val="0"/>
              </a:spcAft>
              <a:buSzPts val="900"/>
              <a:buNone/>
              <a:defRPr sz="900"/>
            </a:lvl5pPr>
            <a:lvl6pPr marL="2743200" lvl="5" indent="-228600" algn="l">
              <a:lnSpc>
                <a:spcPct val="90000"/>
              </a:lnSpc>
              <a:spcBef>
                <a:spcPts val="600"/>
              </a:spcBef>
              <a:spcAft>
                <a:spcPts val="0"/>
              </a:spcAft>
              <a:buSzPts val="900"/>
              <a:buNone/>
              <a:defRPr sz="900"/>
            </a:lvl6pPr>
            <a:lvl7pPr marL="3200400" lvl="6" indent="-228600" algn="l">
              <a:lnSpc>
                <a:spcPct val="90000"/>
              </a:lnSpc>
              <a:spcBef>
                <a:spcPts val="600"/>
              </a:spcBef>
              <a:spcAft>
                <a:spcPts val="0"/>
              </a:spcAft>
              <a:buSzPts val="900"/>
              <a:buNone/>
              <a:defRPr sz="900"/>
            </a:lvl7pPr>
            <a:lvl8pPr marL="3657600" lvl="7" indent="-228600" algn="l">
              <a:lnSpc>
                <a:spcPct val="90000"/>
              </a:lnSpc>
              <a:spcBef>
                <a:spcPts val="600"/>
              </a:spcBef>
              <a:spcAft>
                <a:spcPts val="0"/>
              </a:spcAft>
              <a:buSzPts val="900"/>
              <a:buNone/>
              <a:defRPr sz="900"/>
            </a:lvl8pPr>
            <a:lvl9pPr marL="4114800" lvl="8" indent="-228600" algn="l">
              <a:lnSpc>
                <a:spcPct val="90000"/>
              </a:lnSpc>
              <a:spcBef>
                <a:spcPts val="600"/>
              </a:spcBef>
              <a:spcAft>
                <a:spcPts val="0"/>
              </a:spcAft>
              <a:buSzPts val="900"/>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2895600" y="-857249"/>
            <a:ext cx="3352800" cy="7772400"/>
          </a:xfrm>
          <a:prstGeom prst="rect">
            <a:avLst/>
          </a:prstGeom>
          <a:noFill/>
          <a:ln>
            <a:noFill/>
          </a:ln>
        </p:spPr>
        <p:txBody>
          <a:bodyPr spcFirstLastPara="1" wrap="square" lIns="91425" tIns="45700" rIns="91425" bIns="45700" anchor="t" anchorCtr="0"/>
          <a:lstStyle>
            <a:lvl1pPr marL="457200" lvl="0" indent="-331470" algn="l">
              <a:lnSpc>
                <a:spcPct val="90000"/>
              </a:lnSpc>
              <a:spcBef>
                <a:spcPts val="1200"/>
              </a:spcBef>
              <a:spcAft>
                <a:spcPts val="0"/>
              </a:spcAft>
              <a:buSzPts val="1620"/>
              <a:buChar char="•"/>
              <a:defRPr/>
            </a:lvl1pPr>
            <a:lvl2pPr marL="914400" lvl="1" indent="-331469" algn="l">
              <a:lnSpc>
                <a:spcPct val="90000"/>
              </a:lnSpc>
              <a:spcBef>
                <a:spcPts val="600"/>
              </a:spcBef>
              <a:spcAft>
                <a:spcPts val="0"/>
              </a:spcAft>
              <a:buSzPts val="162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04800" algn="l">
              <a:lnSpc>
                <a:spcPct val="90000"/>
              </a:lnSpc>
              <a:spcBef>
                <a:spcPts val="600"/>
              </a:spcBef>
              <a:spcAft>
                <a:spcPts val="0"/>
              </a:spcAft>
              <a:buSzPts val="1200"/>
              <a:buChar char="•"/>
              <a:defRPr/>
            </a:lvl5pPr>
            <a:lvl6pPr marL="2743200" lvl="5" indent="-304800" algn="l">
              <a:lnSpc>
                <a:spcPct val="90000"/>
              </a:lnSpc>
              <a:spcBef>
                <a:spcPts val="600"/>
              </a:spcBef>
              <a:spcAft>
                <a:spcPts val="0"/>
              </a:spcAft>
              <a:buSzPts val="1200"/>
              <a:buChar char="–"/>
              <a:defRPr/>
            </a:lvl6pPr>
            <a:lvl7pPr marL="3200400" lvl="6" indent="-304800" algn="l">
              <a:lnSpc>
                <a:spcPct val="90000"/>
              </a:lnSpc>
              <a:spcBef>
                <a:spcPts val="600"/>
              </a:spcBef>
              <a:spcAft>
                <a:spcPts val="0"/>
              </a:spcAft>
              <a:buSzPts val="1200"/>
              <a:buChar char="•"/>
              <a:defRPr/>
            </a:lvl7pPr>
            <a:lvl8pPr marL="3657600" lvl="7" indent="-304800" algn="l">
              <a:lnSpc>
                <a:spcPct val="90000"/>
              </a:lnSpc>
              <a:spcBef>
                <a:spcPts val="600"/>
              </a:spcBef>
              <a:spcAft>
                <a:spcPts val="0"/>
              </a:spcAft>
              <a:buSzPts val="1200"/>
              <a:buChar char="–"/>
              <a:defRPr/>
            </a:lvl8pPr>
            <a:lvl9pPr marL="4114800" lvl="8" indent="-304800" algn="l">
              <a:lnSpc>
                <a:spcPct val="90000"/>
              </a:lnSpc>
              <a:spcBef>
                <a:spcPts val="600"/>
              </a:spcBef>
              <a:spcAft>
                <a:spcPts val="0"/>
              </a:spcAft>
              <a:buSzPts val="1200"/>
              <a:buChar char="•"/>
              <a:defRPr/>
            </a:lvl9pPr>
          </a:lstStyle>
          <a:p>
            <a:endParaRPr/>
          </a:p>
        </p:txBody>
      </p:sp>
      <p:sp>
        <p:nvSpPr>
          <p:cNvPr id="78" name="Google Shape;78;p12"/>
          <p:cNvSpPr txBox="1">
            <a:spLocks noGrp="1"/>
          </p:cNvSpPr>
          <p:nvPr>
            <p:ph type="dt" idx="10"/>
          </p:nvPr>
        </p:nvSpPr>
        <p:spPr>
          <a:xfrm>
            <a:off x="6553200" y="4997196"/>
            <a:ext cx="1066800" cy="14630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rot="5400000">
            <a:off x="6051967" y="1841977"/>
            <a:ext cx="4343401" cy="1383347"/>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1904999" y="-857250"/>
            <a:ext cx="4343401" cy="6781800"/>
          </a:xfrm>
          <a:prstGeom prst="rect">
            <a:avLst/>
          </a:prstGeom>
          <a:noFill/>
          <a:ln>
            <a:noFill/>
          </a:ln>
        </p:spPr>
        <p:txBody>
          <a:bodyPr spcFirstLastPara="1" wrap="square" lIns="91425" tIns="45700" rIns="91425" bIns="45700" anchor="t" anchorCtr="0"/>
          <a:lstStyle>
            <a:lvl1pPr marL="457200" lvl="0" indent="-331470" algn="l">
              <a:lnSpc>
                <a:spcPct val="90000"/>
              </a:lnSpc>
              <a:spcBef>
                <a:spcPts val="1200"/>
              </a:spcBef>
              <a:spcAft>
                <a:spcPts val="0"/>
              </a:spcAft>
              <a:buSzPts val="1620"/>
              <a:buChar char="•"/>
              <a:defRPr/>
            </a:lvl1pPr>
            <a:lvl2pPr marL="914400" lvl="1" indent="-331469" algn="l">
              <a:lnSpc>
                <a:spcPct val="90000"/>
              </a:lnSpc>
              <a:spcBef>
                <a:spcPts val="600"/>
              </a:spcBef>
              <a:spcAft>
                <a:spcPts val="0"/>
              </a:spcAft>
              <a:buSzPts val="162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04800" algn="l">
              <a:lnSpc>
                <a:spcPct val="90000"/>
              </a:lnSpc>
              <a:spcBef>
                <a:spcPts val="600"/>
              </a:spcBef>
              <a:spcAft>
                <a:spcPts val="0"/>
              </a:spcAft>
              <a:buSzPts val="1200"/>
              <a:buChar char="•"/>
              <a:defRPr/>
            </a:lvl5pPr>
            <a:lvl6pPr marL="2743200" lvl="5" indent="-304800" algn="l">
              <a:lnSpc>
                <a:spcPct val="90000"/>
              </a:lnSpc>
              <a:spcBef>
                <a:spcPts val="600"/>
              </a:spcBef>
              <a:spcAft>
                <a:spcPts val="0"/>
              </a:spcAft>
              <a:buSzPts val="1200"/>
              <a:buChar char="–"/>
              <a:defRPr/>
            </a:lvl6pPr>
            <a:lvl7pPr marL="3200400" lvl="6" indent="-304800" algn="l">
              <a:lnSpc>
                <a:spcPct val="90000"/>
              </a:lnSpc>
              <a:spcBef>
                <a:spcPts val="600"/>
              </a:spcBef>
              <a:spcAft>
                <a:spcPts val="0"/>
              </a:spcAft>
              <a:buSzPts val="1200"/>
              <a:buChar char="•"/>
              <a:defRPr/>
            </a:lvl7pPr>
            <a:lvl8pPr marL="3657600" lvl="7" indent="-304800" algn="l">
              <a:lnSpc>
                <a:spcPct val="90000"/>
              </a:lnSpc>
              <a:spcBef>
                <a:spcPts val="600"/>
              </a:spcBef>
              <a:spcAft>
                <a:spcPts val="0"/>
              </a:spcAft>
              <a:buSzPts val="1200"/>
              <a:buChar char="–"/>
              <a:defRPr/>
            </a:lvl8pPr>
            <a:lvl9pPr marL="4114800" lvl="8" indent="-304800" algn="l">
              <a:lnSpc>
                <a:spcPct val="90000"/>
              </a:lnSpc>
              <a:spcBef>
                <a:spcPts val="600"/>
              </a:spcBef>
              <a:spcAft>
                <a:spcPts val="0"/>
              </a:spcAft>
              <a:buSzPts val="1200"/>
              <a:buChar char="•"/>
              <a:defRPr/>
            </a:lvl9pPr>
          </a:lstStyle>
          <a:p>
            <a:endParaRPr/>
          </a:p>
        </p:txBody>
      </p:sp>
      <p:sp>
        <p:nvSpPr>
          <p:cNvPr id="84" name="Google Shape;84;p13"/>
          <p:cNvSpPr txBox="1">
            <a:spLocks noGrp="1"/>
          </p:cNvSpPr>
          <p:nvPr>
            <p:ph type="dt" idx="10"/>
          </p:nvPr>
        </p:nvSpPr>
        <p:spPr>
          <a:xfrm>
            <a:off x="6553200" y="4997196"/>
            <a:ext cx="1066800" cy="14630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lstStyle>
            <a:lvl1pPr marL="457200" lvl="0" indent="-331470" algn="l">
              <a:lnSpc>
                <a:spcPct val="90000"/>
              </a:lnSpc>
              <a:spcBef>
                <a:spcPts val="1200"/>
              </a:spcBef>
              <a:spcAft>
                <a:spcPts val="0"/>
              </a:spcAft>
              <a:buSzPts val="1620"/>
              <a:buChar char="•"/>
              <a:defRPr sz="1800"/>
            </a:lvl1pPr>
            <a:lvl2pPr marL="914400" lvl="1" indent="-314325" algn="l">
              <a:lnSpc>
                <a:spcPct val="90000"/>
              </a:lnSpc>
              <a:spcBef>
                <a:spcPts val="600"/>
              </a:spcBef>
              <a:spcAft>
                <a:spcPts val="0"/>
              </a:spcAft>
              <a:buSzPts val="1350"/>
              <a:buChar char="–"/>
              <a:defRPr sz="1500"/>
            </a:lvl2pPr>
            <a:lvl3pPr marL="1371600" lvl="2" indent="-317500" algn="l">
              <a:lnSpc>
                <a:spcPct val="90000"/>
              </a:lnSpc>
              <a:spcBef>
                <a:spcPts val="600"/>
              </a:spcBef>
              <a:spcAft>
                <a:spcPts val="0"/>
              </a:spcAft>
              <a:buSzPts val="1400"/>
              <a:buChar char="•"/>
              <a:defRPr sz="1400"/>
            </a:lvl3pPr>
            <a:lvl4pPr marL="1828800" lvl="3" indent="-304800" algn="l">
              <a:lnSpc>
                <a:spcPct val="90000"/>
              </a:lnSpc>
              <a:spcBef>
                <a:spcPts val="600"/>
              </a:spcBef>
              <a:spcAft>
                <a:spcPts val="0"/>
              </a:spcAft>
              <a:buSzPts val="1200"/>
              <a:buChar char="–"/>
              <a:defRPr sz="1200"/>
            </a:lvl4pPr>
            <a:lvl5pPr marL="2286000" lvl="4" indent="-298450" algn="l">
              <a:lnSpc>
                <a:spcPct val="90000"/>
              </a:lnSpc>
              <a:spcBef>
                <a:spcPts val="600"/>
              </a:spcBef>
              <a:spcAft>
                <a:spcPts val="0"/>
              </a:spcAft>
              <a:buSzPts val="1100"/>
              <a:buChar char="•"/>
              <a:defRPr sz="1100"/>
            </a:lvl5pPr>
            <a:lvl6pPr marL="2743200" lvl="5" indent="-298450" algn="l">
              <a:lnSpc>
                <a:spcPct val="90000"/>
              </a:lnSpc>
              <a:spcBef>
                <a:spcPts val="600"/>
              </a:spcBef>
              <a:spcAft>
                <a:spcPts val="0"/>
              </a:spcAft>
              <a:buSzPts val="1100"/>
              <a:buChar char="–"/>
              <a:defRPr sz="1100"/>
            </a:lvl6pPr>
            <a:lvl7pPr marL="3200400" lvl="6" indent="-298450" algn="l">
              <a:lnSpc>
                <a:spcPct val="90000"/>
              </a:lnSpc>
              <a:spcBef>
                <a:spcPts val="600"/>
              </a:spcBef>
              <a:spcAft>
                <a:spcPts val="0"/>
              </a:spcAft>
              <a:buSzPts val="1100"/>
              <a:buChar char="•"/>
              <a:defRPr sz="1100"/>
            </a:lvl7pPr>
            <a:lvl8pPr marL="3657600" lvl="7" indent="-298450" algn="l">
              <a:lnSpc>
                <a:spcPct val="90000"/>
              </a:lnSpc>
              <a:spcBef>
                <a:spcPts val="600"/>
              </a:spcBef>
              <a:spcAft>
                <a:spcPts val="0"/>
              </a:spcAft>
              <a:buSzPts val="1100"/>
              <a:buChar char="–"/>
              <a:defRPr sz="1100"/>
            </a:lvl8pPr>
            <a:lvl9pPr marL="4114800" lvl="8" indent="-298450" algn="l">
              <a:lnSpc>
                <a:spcPct val="90000"/>
              </a:lnSpc>
              <a:spcBef>
                <a:spcPts val="600"/>
              </a:spcBef>
              <a:spcAft>
                <a:spcPts val="0"/>
              </a:spcAft>
              <a:buSzPts val="1100"/>
              <a:buChar char="•"/>
              <a:defRPr sz="1100"/>
            </a:lvl9pPr>
          </a:lstStyle>
          <a:p>
            <a:endParaRPr/>
          </a:p>
        </p:txBody>
      </p:sp>
      <p:sp>
        <p:nvSpPr>
          <p:cNvPr id="28" name="Google Shape;28;p3"/>
          <p:cNvSpPr txBox="1">
            <a:spLocks noGrp="1"/>
          </p:cNvSpPr>
          <p:nvPr>
            <p:ph type="body" idx="2"/>
          </p:nvPr>
        </p:nvSpPr>
        <p:spPr>
          <a:xfrm>
            <a:off x="4724400" y="1352551"/>
            <a:ext cx="3733800" cy="3352800"/>
          </a:xfrm>
          <a:prstGeom prst="rect">
            <a:avLst/>
          </a:prstGeom>
          <a:noFill/>
          <a:ln>
            <a:noFill/>
          </a:ln>
        </p:spPr>
        <p:txBody>
          <a:bodyPr spcFirstLastPara="1" wrap="square" lIns="91425" tIns="45700" rIns="91425" bIns="45700" anchor="t" anchorCtr="0"/>
          <a:lstStyle>
            <a:lvl1pPr marL="457200" lvl="0" indent="-331470" algn="l">
              <a:lnSpc>
                <a:spcPct val="90000"/>
              </a:lnSpc>
              <a:spcBef>
                <a:spcPts val="1200"/>
              </a:spcBef>
              <a:spcAft>
                <a:spcPts val="0"/>
              </a:spcAft>
              <a:buSzPts val="1620"/>
              <a:buChar char="•"/>
              <a:defRPr sz="1800"/>
            </a:lvl1pPr>
            <a:lvl2pPr marL="914400" lvl="1" indent="-314325" algn="l">
              <a:lnSpc>
                <a:spcPct val="90000"/>
              </a:lnSpc>
              <a:spcBef>
                <a:spcPts val="600"/>
              </a:spcBef>
              <a:spcAft>
                <a:spcPts val="0"/>
              </a:spcAft>
              <a:buSzPts val="1350"/>
              <a:buChar char="–"/>
              <a:defRPr sz="1500"/>
            </a:lvl2pPr>
            <a:lvl3pPr marL="1371600" lvl="2" indent="-317500" algn="l">
              <a:lnSpc>
                <a:spcPct val="90000"/>
              </a:lnSpc>
              <a:spcBef>
                <a:spcPts val="600"/>
              </a:spcBef>
              <a:spcAft>
                <a:spcPts val="0"/>
              </a:spcAft>
              <a:buSzPts val="1400"/>
              <a:buChar char="•"/>
              <a:defRPr sz="1400"/>
            </a:lvl3pPr>
            <a:lvl4pPr marL="1828800" lvl="3" indent="-304800" algn="l">
              <a:lnSpc>
                <a:spcPct val="90000"/>
              </a:lnSpc>
              <a:spcBef>
                <a:spcPts val="600"/>
              </a:spcBef>
              <a:spcAft>
                <a:spcPts val="0"/>
              </a:spcAft>
              <a:buSzPts val="1200"/>
              <a:buChar char="–"/>
              <a:defRPr sz="1200"/>
            </a:lvl4pPr>
            <a:lvl5pPr marL="2286000" lvl="4" indent="-298450" algn="l">
              <a:lnSpc>
                <a:spcPct val="90000"/>
              </a:lnSpc>
              <a:spcBef>
                <a:spcPts val="600"/>
              </a:spcBef>
              <a:spcAft>
                <a:spcPts val="0"/>
              </a:spcAft>
              <a:buSzPts val="1100"/>
              <a:buChar char="•"/>
              <a:defRPr sz="1100"/>
            </a:lvl5pPr>
            <a:lvl6pPr marL="2743200" lvl="5" indent="-298450" algn="l">
              <a:lnSpc>
                <a:spcPct val="90000"/>
              </a:lnSpc>
              <a:spcBef>
                <a:spcPts val="600"/>
              </a:spcBef>
              <a:spcAft>
                <a:spcPts val="0"/>
              </a:spcAft>
              <a:buSzPts val="1100"/>
              <a:buChar char="–"/>
              <a:defRPr sz="1100"/>
            </a:lvl6pPr>
            <a:lvl7pPr marL="3200400" lvl="6" indent="-298450" algn="l">
              <a:lnSpc>
                <a:spcPct val="90000"/>
              </a:lnSpc>
              <a:spcBef>
                <a:spcPts val="600"/>
              </a:spcBef>
              <a:spcAft>
                <a:spcPts val="0"/>
              </a:spcAft>
              <a:buSzPts val="1100"/>
              <a:buChar char="•"/>
              <a:defRPr sz="1100"/>
            </a:lvl7pPr>
            <a:lvl8pPr marL="3657600" lvl="7" indent="-298450" algn="l">
              <a:lnSpc>
                <a:spcPct val="90000"/>
              </a:lnSpc>
              <a:spcBef>
                <a:spcPts val="600"/>
              </a:spcBef>
              <a:spcAft>
                <a:spcPts val="0"/>
              </a:spcAft>
              <a:buSzPts val="1100"/>
              <a:buChar char="–"/>
              <a:defRPr sz="1100"/>
            </a:lvl8pPr>
            <a:lvl9pPr marL="4114800" lvl="8" indent="-298450" algn="l">
              <a:lnSpc>
                <a:spcPct val="90000"/>
              </a:lnSpc>
              <a:spcBef>
                <a:spcPts val="600"/>
              </a:spcBef>
              <a:spcAft>
                <a:spcPts val="0"/>
              </a:spcAft>
              <a:buSzPts val="1100"/>
              <a:buChar char="•"/>
              <a:defRPr sz="1100"/>
            </a:lvl9pPr>
          </a:lstStyle>
          <a:p>
            <a:endParaRPr/>
          </a:p>
        </p:txBody>
      </p:sp>
      <p:sp>
        <p:nvSpPr>
          <p:cNvPr id="29" name="Google Shape;29;p3"/>
          <p:cNvSpPr txBox="1">
            <a:spLocks noGrp="1"/>
          </p:cNvSpPr>
          <p:nvPr>
            <p:ph type="dt" idx="10"/>
          </p:nvPr>
        </p:nvSpPr>
        <p:spPr>
          <a:xfrm>
            <a:off x="6553200" y="4997196"/>
            <a:ext cx="1066800" cy="14630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685800" y="1352551"/>
            <a:ext cx="7772400" cy="3352800"/>
          </a:xfrm>
          <a:prstGeom prst="rect">
            <a:avLst/>
          </a:prstGeom>
          <a:noFill/>
          <a:ln>
            <a:noFill/>
          </a:ln>
        </p:spPr>
        <p:txBody>
          <a:bodyPr spcFirstLastPara="1" wrap="square" lIns="91425" tIns="45700" rIns="91425" bIns="45700" anchor="t" anchorCtr="0"/>
          <a:lstStyle>
            <a:lvl1pPr marL="457200" lvl="0" indent="-331470" algn="l">
              <a:lnSpc>
                <a:spcPct val="90000"/>
              </a:lnSpc>
              <a:spcBef>
                <a:spcPts val="1200"/>
              </a:spcBef>
              <a:spcAft>
                <a:spcPts val="0"/>
              </a:spcAft>
              <a:buSzPts val="1620"/>
              <a:buChar char="•"/>
              <a:defRPr/>
            </a:lvl1pPr>
            <a:lvl2pPr marL="914400" lvl="1" indent="-331469" algn="l">
              <a:lnSpc>
                <a:spcPct val="90000"/>
              </a:lnSpc>
              <a:spcBef>
                <a:spcPts val="600"/>
              </a:spcBef>
              <a:spcAft>
                <a:spcPts val="0"/>
              </a:spcAft>
              <a:buSzPts val="162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04800" algn="l">
              <a:lnSpc>
                <a:spcPct val="90000"/>
              </a:lnSpc>
              <a:spcBef>
                <a:spcPts val="600"/>
              </a:spcBef>
              <a:spcAft>
                <a:spcPts val="0"/>
              </a:spcAft>
              <a:buSzPts val="1200"/>
              <a:buChar char="•"/>
              <a:defRPr/>
            </a:lvl5pPr>
            <a:lvl6pPr marL="2743200" lvl="5" indent="-304800" algn="l">
              <a:lnSpc>
                <a:spcPct val="90000"/>
              </a:lnSpc>
              <a:spcBef>
                <a:spcPts val="600"/>
              </a:spcBef>
              <a:spcAft>
                <a:spcPts val="0"/>
              </a:spcAft>
              <a:buSzPts val="1200"/>
              <a:buChar char="–"/>
              <a:defRPr/>
            </a:lvl6pPr>
            <a:lvl7pPr marL="3200400" lvl="6" indent="-304800" algn="l">
              <a:lnSpc>
                <a:spcPct val="90000"/>
              </a:lnSpc>
              <a:spcBef>
                <a:spcPts val="600"/>
              </a:spcBef>
              <a:spcAft>
                <a:spcPts val="0"/>
              </a:spcAft>
              <a:buSzPts val="1200"/>
              <a:buChar char="•"/>
              <a:defRPr/>
            </a:lvl7pPr>
            <a:lvl8pPr marL="3657600" lvl="7" indent="-304800" algn="l">
              <a:lnSpc>
                <a:spcPct val="90000"/>
              </a:lnSpc>
              <a:spcBef>
                <a:spcPts val="600"/>
              </a:spcBef>
              <a:spcAft>
                <a:spcPts val="0"/>
              </a:spcAft>
              <a:buSzPts val="1200"/>
              <a:buChar char="–"/>
              <a:defRPr/>
            </a:lvl8pPr>
            <a:lvl9pPr marL="4114800" lvl="8" indent="-304800" algn="l">
              <a:lnSpc>
                <a:spcPct val="90000"/>
              </a:lnSpc>
              <a:spcBef>
                <a:spcPts val="600"/>
              </a:spcBef>
              <a:spcAft>
                <a:spcPts val="0"/>
              </a:spcAft>
              <a:buSzPts val="1200"/>
              <a:buChar char="•"/>
              <a:defRPr/>
            </a:lvl9pPr>
          </a:lstStyle>
          <a:p>
            <a:endParaRPr/>
          </a:p>
        </p:txBody>
      </p:sp>
      <p:sp>
        <p:nvSpPr>
          <p:cNvPr id="35" name="Google Shape;35;p4"/>
          <p:cNvSpPr txBox="1">
            <a:spLocks noGrp="1"/>
          </p:cNvSpPr>
          <p:nvPr>
            <p:ph type="dt" idx="10"/>
          </p:nvPr>
        </p:nvSpPr>
        <p:spPr>
          <a:xfrm>
            <a:off x="6553200" y="4997196"/>
            <a:ext cx="1066800" cy="14630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5"/>
          <p:cNvSpPr/>
          <p:nvPr/>
        </p:nvSpPr>
        <p:spPr>
          <a:xfrm>
            <a:off x="-1205" y="-836"/>
            <a:ext cx="9145184" cy="5147769"/>
          </a:xfrm>
          <a:custGeom>
            <a:avLst/>
            <a:gdLst/>
            <a:ahLst/>
            <a:cxnLst/>
            <a:rect l="l" t="t" r="r" b="b"/>
            <a:pathLst>
              <a:path w="9145184" h="5147769" extrusionOk="0">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40" name="Google Shape;40;p5"/>
          <p:cNvSpPr txBox="1">
            <a:spLocks noGrp="1"/>
          </p:cNvSpPr>
          <p:nvPr>
            <p:ph type="subTitle" idx="1"/>
          </p:nvPr>
        </p:nvSpPr>
        <p:spPr>
          <a:xfrm>
            <a:off x="914400" y="3105150"/>
            <a:ext cx="7315200" cy="762000"/>
          </a:xfrm>
          <a:prstGeom prst="rect">
            <a:avLst/>
          </a:prstGeom>
          <a:noFill/>
          <a:ln>
            <a:noFill/>
          </a:ln>
        </p:spPr>
        <p:txBody>
          <a:bodyPr spcFirstLastPara="1" wrap="square" lIns="91425" tIns="45700" rIns="91425" bIns="45700" anchor="t" anchorCtr="0"/>
          <a:lstStyle>
            <a:lvl1pPr lvl="0" algn="ctr">
              <a:lnSpc>
                <a:spcPct val="90000"/>
              </a:lnSpc>
              <a:spcBef>
                <a:spcPts val="0"/>
              </a:spcBef>
              <a:spcAft>
                <a:spcPts val="0"/>
              </a:spcAft>
              <a:buSzPts val="1890"/>
              <a:buNone/>
              <a:defRPr sz="2100">
                <a:solidFill>
                  <a:schemeClr val="lt1"/>
                </a:solidFill>
              </a:defRPr>
            </a:lvl1pPr>
            <a:lvl2pPr lvl="1" algn="ctr">
              <a:lnSpc>
                <a:spcPct val="90000"/>
              </a:lnSpc>
              <a:spcBef>
                <a:spcPts val="600"/>
              </a:spcBef>
              <a:spcAft>
                <a:spcPts val="0"/>
              </a:spcAft>
              <a:buSzPts val="1620"/>
              <a:buNone/>
              <a:defRPr>
                <a:solidFill>
                  <a:schemeClr val="lt1"/>
                </a:solidFill>
              </a:defRPr>
            </a:lvl2pPr>
            <a:lvl3pPr lvl="2" algn="ctr">
              <a:lnSpc>
                <a:spcPct val="90000"/>
              </a:lnSpc>
              <a:spcBef>
                <a:spcPts val="600"/>
              </a:spcBef>
              <a:spcAft>
                <a:spcPts val="0"/>
              </a:spcAft>
              <a:buSzPts val="1500"/>
              <a:buNone/>
              <a:defRPr>
                <a:solidFill>
                  <a:schemeClr val="lt1"/>
                </a:solidFill>
              </a:defRPr>
            </a:lvl3pPr>
            <a:lvl4pPr lvl="3" algn="ctr">
              <a:lnSpc>
                <a:spcPct val="90000"/>
              </a:lnSpc>
              <a:spcBef>
                <a:spcPts val="600"/>
              </a:spcBef>
              <a:spcAft>
                <a:spcPts val="0"/>
              </a:spcAft>
              <a:buSzPts val="1400"/>
              <a:buNone/>
              <a:defRPr>
                <a:solidFill>
                  <a:schemeClr val="lt1"/>
                </a:solidFill>
              </a:defRPr>
            </a:lvl4pPr>
            <a:lvl5pPr lvl="4" algn="ctr">
              <a:lnSpc>
                <a:spcPct val="90000"/>
              </a:lnSpc>
              <a:spcBef>
                <a:spcPts val="600"/>
              </a:spcBef>
              <a:spcAft>
                <a:spcPts val="0"/>
              </a:spcAft>
              <a:buSzPts val="1200"/>
              <a:buNone/>
              <a:defRPr>
                <a:solidFill>
                  <a:schemeClr val="lt1"/>
                </a:solidFill>
              </a:defRPr>
            </a:lvl5pPr>
            <a:lvl6pPr lvl="5" algn="ctr">
              <a:lnSpc>
                <a:spcPct val="90000"/>
              </a:lnSpc>
              <a:spcBef>
                <a:spcPts val="600"/>
              </a:spcBef>
              <a:spcAft>
                <a:spcPts val="0"/>
              </a:spcAft>
              <a:buSzPts val="1200"/>
              <a:buNone/>
              <a:defRPr>
                <a:solidFill>
                  <a:schemeClr val="lt1"/>
                </a:solidFill>
              </a:defRPr>
            </a:lvl6pPr>
            <a:lvl7pPr lvl="6" algn="ctr">
              <a:lnSpc>
                <a:spcPct val="90000"/>
              </a:lnSpc>
              <a:spcBef>
                <a:spcPts val="600"/>
              </a:spcBef>
              <a:spcAft>
                <a:spcPts val="0"/>
              </a:spcAft>
              <a:buSzPts val="1200"/>
              <a:buNone/>
              <a:defRPr>
                <a:solidFill>
                  <a:schemeClr val="lt1"/>
                </a:solidFill>
              </a:defRPr>
            </a:lvl7pPr>
            <a:lvl8pPr lvl="7" algn="ctr">
              <a:lnSpc>
                <a:spcPct val="90000"/>
              </a:lnSpc>
              <a:spcBef>
                <a:spcPts val="600"/>
              </a:spcBef>
              <a:spcAft>
                <a:spcPts val="0"/>
              </a:spcAft>
              <a:buSzPts val="1200"/>
              <a:buNone/>
              <a:defRPr>
                <a:solidFill>
                  <a:schemeClr val="lt1"/>
                </a:solidFill>
              </a:defRPr>
            </a:lvl8pPr>
            <a:lvl9pPr lvl="8" algn="ctr">
              <a:lnSpc>
                <a:spcPct val="90000"/>
              </a:lnSpc>
              <a:spcBef>
                <a:spcPts val="600"/>
              </a:spcBef>
              <a:spcAft>
                <a:spcPts val="0"/>
              </a:spcAft>
              <a:buSzPts val="1200"/>
              <a:buNone/>
              <a:defRPr>
                <a:solidFill>
                  <a:schemeClr val="lt1"/>
                </a:solidFill>
              </a:defRPr>
            </a:lvl9pPr>
          </a:lstStyle>
          <a:p>
            <a:endParaRPr/>
          </a:p>
        </p:txBody>
      </p:sp>
      <p:sp>
        <p:nvSpPr>
          <p:cNvPr id="41" name="Google Shape;41;p5"/>
          <p:cNvSpPr/>
          <p:nvPr/>
        </p:nvSpPr>
        <p:spPr>
          <a:xfrm>
            <a:off x="0" y="1428751"/>
            <a:ext cx="9144000" cy="16111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2400" b="0" i="0" u="none" strike="noStrike" cap="none">
              <a:solidFill>
                <a:schemeClr val="lt2"/>
              </a:solidFill>
              <a:latin typeface="Cambria"/>
              <a:ea typeface="Cambria"/>
              <a:cs typeface="Cambria"/>
              <a:sym typeface="Cambria"/>
            </a:endParaRPr>
          </a:p>
        </p:txBody>
      </p:sp>
      <p:sp>
        <p:nvSpPr>
          <p:cNvPr id="42" name="Google Shape;42;p5"/>
          <p:cNvSpPr txBox="1">
            <a:spLocks noGrp="1"/>
          </p:cNvSpPr>
          <p:nvPr>
            <p:ph type="ctrTitle"/>
          </p:nvPr>
        </p:nvSpPr>
        <p:spPr>
          <a:xfrm>
            <a:off x="914400" y="1428751"/>
            <a:ext cx="7315200" cy="1610945"/>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Clr>
                <a:schemeClr val="lt1"/>
              </a:buClr>
              <a:buSzPts val="3300"/>
              <a:buFont typeface="Cambria"/>
              <a:buNone/>
              <a:defRPr sz="33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lt1"/>
              </a:buClr>
              <a:buSzPts val="800"/>
              <a:buFont typeface="Cambria"/>
              <a:buNone/>
              <a:defRPr sz="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Clr>
                <a:schemeClr val="lt1"/>
              </a:buClr>
              <a:buSzPts val="27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685800" y="1352550"/>
            <a:ext cx="3733800" cy="685800"/>
          </a:xfrm>
          <a:prstGeom prst="rect">
            <a:avLst/>
          </a:prstGeom>
          <a:noFill/>
          <a:ln>
            <a:noFill/>
          </a:ln>
        </p:spPr>
        <p:txBody>
          <a:bodyPr spcFirstLastPara="1" wrap="square" lIns="91425" tIns="45700" rIns="91425" bIns="45700" anchor="ctr" anchorCtr="0"/>
          <a:lstStyle>
            <a:lvl1pPr marL="457200" lvl="0" indent="-228600" algn="l">
              <a:lnSpc>
                <a:spcPct val="80000"/>
              </a:lnSpc>
              <a:spcBef>
                <a:spcPts val="0"/>
              </a:spcBef>
              <a:spcAft>
                <a:spcPts val="0"/>
              </a:spcAft>
              <a:buSzPts val="1890"/>
              <a:buNone/>
              <a:defRPr sz="2100" b="0">
                <a:solidFill>
                  <a:schemeClr val="lt1"/>
                </a:solidFill>
              </a:defRPr>
            </a:lvl1pPr>
            <a:lvl2pPr marL="914400" lvl="1" indent="-228600" algn="l">
              <a:lnSpc>
                <a:spcPct val="90000"/>
              </a:lnSpc>
              <a:spcBef>
                <a:spcPts val="600"/>
              </a:spcBef>
              <a:spcAft>
                <a:spcPts val="0"/>
              </a:spcAft>
              <a:buSzPts val="1800"/>
              <a:buNone/>
              <a:defRPr sz="2000" b="1"/>
            </a:lvl2pPr>
            <a:lvl3pPr marL="1371600" lvl="2" indent="-228600" algn="l">
              <a:lnSpc>
                <a:spcPct val="90000"/>
              </a:lnSpc>
              <a:spcBef>
                <a:spcPts val="600"/>
              </a:spcBef>
              <a:spcAft>
                <a:spcPts val="0"/>
              </a:spcAft>
              <a:buSzPts val="1800"/>
              <a:buNone/>
              <a:defRPr sz="18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47" name="Google Shape;47;p6"/>
          <p:cNvSpPr txBox="1">
            <a:spLocks noGrp="1"/>
          </p:cNvSpPr>
          <p:nvPr>
            <p:ph type="body" idx="2"/>
          </p:nvPr>
        </p:nvSpPr>
        <p:spPr>
          <a:xfrm>
            <a:off x="685800" y="2038350"/>
            <a:ext cx="3733800" cy="2667000"/>
          </a:xfrm>
          <a:prstGeom prst="rect">
            <a:avLst/>
          </a:prstGeom>
          <a:noFill/>
          <a:ln>
            <a:noFill/>
          </a:ln>
        </p:spPr>
        <p:txBody>
          <a:bodyPr spcFirstLastPara="1" wrap="square" lIns="91425" tIns="45700" rIns="91425" bIns="45700" anchor="t" anchorCtr="0"/>
          <a:lstStyle>
            <a:lvl1pPr marL="457200" lvl="0" indent="-331470" algn="l">
              <a:lnSpc>
                <a:spcPct val="90000"/>
              </a:lnSpc>
              <a:spcBef>
                <a:spcPts val="1200"/>
              </a:spcBef>
              <a:spcAft>
                <a:spcPts val="0"/>
              </a:spcAft>
              <a:buSzPts val="1620"/>
              <a:buChar char="•"/>
              <a:defRPr sz="1800"/>
            </a:lvl1pPr>
            <a:lvl2pPr marL="914400" lvl="1" indent="-314325" algn="l">
              <a:lnSpc>
                <a:spcPct val="90000"/>
              </a:lnSpc>
              <a:spcBef>
                <a:spcPts val="600"/>
              </a:spcBef>
              <a:spcAft>
                <a:spcPts val="0"/>
              </a:spcAft>
              <a:buSzPts val="1350"/>
              <a:buChar char="–"/>
              <a:defRPr sz="1500"/>
            </a:lvl2pPr>
            <a:lvl3pPr marL="1371600" lvl="2" indent="-317500" algn="l">
              <a:lnSpc>
                <a:spcPct val="90000"/>
              </a:lnSpc>
              <a:spcBef>
                <a:spcPts val="600"/>
              </a:spcBef>
              <a:spcAft>
                <a:spcPts val="0"/>
              </a:spcAft>
              <a:buSzPts val="1400"/>
              <a:buChar char="•"/>
              <a:defRPr sz="1400"/>
            </a:lvl3pPr>
            <a:lvl4pPr marL="1828800" lvl="3" indent="-304800" algn="l">
              <a:lnSpc>
                <a:spcPct val="90000"/>
              </a:lnSpc>
              <a:spcBef>
                <a:spcPts val="600"/>
              </a:spcBef>
              <a:spcAft>
                <a:spcPts val="0"/>
              </a:spcAft>
              <a:buSzPts val="1200"/>
              <a:buChar char="–"/>
              <a:defRPr sz="1200"/>
            </a:lvl4pPr>
            <a:lvl5pPr marL="2286000" lvl="4" indent="-298450" algn="l">
              <a:lnSpc>
                <a:spcPct val="90000"/>
              </a:lnSpc>
              <a:spcBef>
                <a:spcPts val="600"/>
              </a:spcBef>
              <a:spcAft>
                <a:spcPts val="0"/>
              </a:spcAft>
              <a:buSzPts val="1100"/>
              <a:buChar char="•"/>
              <a:defRPr sz="1100"/>
            </a:lvl5pPr>
            <a:lvl6pPr marL="2743200" lvl="5" indent="-298450" algn="l">
              <a:lnSpc>
                <a:spcPct val="90000"/>
              </a:lnSpc>
              <a:spcBef>
                <a:spcPts val="600"/>
              </a:spcBef>
              <a:spcAft>
                <a:spcPts val="0"/>
              </a:spcAft>
              <a:buSzPts val="1100"/>
              <a:buChar char="–"/>
              <a:defRPr sz="1100"/>
            </a:lvl6pPr>
            <a:lvl7pPr marL="3200400" lvl="6" indent="-298450" algn="l">
              <a:lnSpc>
                <a:spcPct val="90000"/>
              </a:lnSpc>
              <a:spcBef>
                <a:spcPts val="600"/>
              </a:spcBef>
              <a:spcAft>
                <a:spcPts val="0"/>
              </a:spcAft>
              <a:buSzPts val="1100"/>
              <a:buChar char="•"/>
              <a:defRPr sz="1100"/>
            </a:lvl7pPr>
            <a:lvl8pPr marL="3657600" lvl="7" indent="-298450" algn="l">
              <a:lnSpc>
                <a:spcPct val="90000"/>
              </a:lnSpc>
              <a:spcBef>
                <a:spcPts val="600"/>
              </a:spcBef>
              <a:spcAft>
                <a:spcPts val="0"/>
              </a:spcAft>
              <a:buSzPts val="1100"/>
              <a:buChar char="–"/>
              <a:defRPr sz="1100"/>
            </a:lvl8pPr>
            <a:lvl9pPr marL="4114800" lvl="8" indent="-298450" algn="l">
              <a:lnSpc>
                <a:spcPct val="90000"/>
              </a:lnSpc>
              <a:spcBef>
                <a:spcPts val="600"/>
              </a:spcBef>
              <a:spcAft>
                <a:spcPts val="0"/>
              </a:spcAft>
              <a:buSzPts val="1100"/>
              <a:buChar char="•"/>
              <a:defRPr sz="1100"/>
            </a:lvl9pPr>
          </a:lstStyle>
          <a:p>
            <a:endParaRPr/>
          </a:p>
        </p:txBody>
      </p:sp>
      <p:sp>
        <p:nvSpPr>
          <p:cNvPr id="48" name="Google Shape;48;p6"/>
          <p:cNvSpPr txBox="1">
            <a:spLocks noGrp="1"/>
          </p:cNvSpPr>
          <p:nvPr>
            <p:ph type="body" idx="3"/>
          </p:nvPr>
        </p:nvSpPr>
        <p:spPr>
          <a:xfrm>
            <a:off x="4724400" y="1352550"/>
            <a:ext cx="3733800" cy="685800"/>
          </a:xfrm>
          <a:prstGeom prst="rect">
            <a:avLst/>
          </a:prstGeom>
          <a:noFill/>
          <a:ln>
            <a:noFill/>
          </a:ln>
        </p:spPr>
        <p:txBody>
          <a:bodyPr spcFirstLastPara="1" wrap="square" lIns="91425" tIns="45700" rIns="91425" bIns="45700" anchor="ctr" anchorCtr="0"/>
          <a:lstStyle>
            <a:lvl1pPr marL="457200" lvl="0" indent="-228600" algn="l">
              <a:lnSpc>
                <a:spcPct val="80000"/>
              </a:lnSpc>
              <a:spcBef>
                <a:spcPts val="0"/>
              </a:spcBef>
              <a:spcAft>
                <a:spcPts val="0"/>
              </a:spcAft>
              <a:buSzPts val="1890"/>
              <a:buNone/>
              <a:defRPr sz="2100" b="0">
                <a:solidFill>
                  <a:schemeClr val="lt1"/>
                </a:solidFill>
              </a:defRPr>
            </a:lvl1pPr>
            <a:lvl2pPr marL="914400" lvl="1" indent="-228600" algn="l">
              <a:lnSpc>
                <a:spcPct val="90000"/>
              </a:lnSpc>
              <a:spcBef>
                <a:spcPts val="600"/>
              </a:spcBef>
              <a:spcAft>
                <a:spcPts val="0"/>
              </a:spcAft>
              <a:buSzPts val="1800"/>
              <a:buNone/>
              <a:defRPr sz="2000" b="1"/>
            </a:lvl2pPr>
            <a:lvl3pPr marL="1371600" lvl="2" indent="-228600" algn="l">
              <a:lnSpc>
                <a:spcPct val="90000"/>
              </a:lnSpc>
              <a:spcBef>
                <a:spcPts val="600"/>
              </a:spcBef>
              <a:spcAft>
                <a:spcPts val="0"/>
              </a:spcAft>
              <a:buSzPts val="1800"/>
              <a:buNone/>
              <a:defRPr sz="18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49" name="Google Shape;49;p6"/>
          <p:cNvSpPr txBox="1">
            <a:spLocks noGrp="1"/>
          </p:cNvSpPr>
          <p:nvPr>
            <p:ph type="body" idx="4"/>
          </p:nvPr>
        </p:nvSpPr>
        <p:spPr>
          <a:xfrm>
            <a:off x="4724400" y="2038350"/>
            <a:ext cx="3733800" cy="2667000"/>
          </a:xfrm>
          <a:prstGeom prst="rect">
            <a:avLst/>
          </a:prstGeom>
          <a:noFill/>
          <a:ln>
            <a:noFill/>
          </a:ln>
        </p:spPr>
        <p:txBody>
          <a:bodyPr spcFirstLastPara="1" wrap="square" lIns="91425" tIns="45700" rIns="91425" bIns="45700" anchor="t" anchorCtr="0"/>
          <a:lstStyle>
            <a:lvl1pPr marL="457200" lvl="0" indent="-331470" algn="l">
              <a:lnSpc>
                <a:spcPct val="90000"/>
              </a:lnSpc>
              <a:spcBef>
                <a:spcPts val="1200"/>
              </a:spcBef>
              <a:spcAft>
                <a:spcPts val="0"/>
              </a:spcAft>
              <a:buSzPts val="1620"/>
              <a:buChar char="•"/>
              <a:defRPr sz="1800"/>
            </a:lvl1pPr>
            <a:lvl2pPr marL="914400" lvl="1" indent="-314325" algn="l">
              <a:lnSpc>
                <a:spcPct val="90000"/>
              </a:lnSpc>
              <a:spcBef>
                <a:spcPts val="600"/>
              </a:spcBef>
              <a:spcAft>
                <a:spcPts val="0"/>
              </a:spcAft>
              <a:buSzPts val="1350"/>
              <a:buChar char="–"/>
              <a:defRPr sz="1500"/>
            </a:lvl2pPr>
            <a:lvl3pPr marL="1371600" lvl="2" indent="-317500" algn="l">
              <a:lnSpc>
                <a:spcPct val="90000"/>
              </a:lnSpc>
              <a:spcBef>
                <a:spcPts val="600"/>
              </a:spcBef>
              <a:spcAft>
                <a:spcPts val="0"/>
              </a:spcAft>
              <a:buSzPts val="1400"/>
              <a:buChar char="•"/>
              <a:defRPr sz="1400"/>
            </a:lvl3pPr>
            <a:lvl4pPr marL="1828800" lvl="3" indent="-304800" algn="l">
              <a:lnSpc>
                <a:spcPct val="90000"/>
              </a:lnSpc>
              <a:spcBef>
                <a:spcPts val="600"/>
              </a:spcBef>
              <a:spcAft>
                <a:spcPts val="0"/>
              </a:spcAft>
              <a:buSzPts val="1200"/>
              <a:buChar char="–"/>
              <a:defRPr sz="1200"/>
            </a:lvl4pPr>
            <a:lvl5pPr marL="2286000" lvl="4" indent="-298450" algn="l">
              <a:lnSpc>
                <a:spcPct val="90000"/>
              </a:lnSpc>
              <a:spcBef>
                <a:spcPts val="600"/>
              </a:spcBef>
              <a:spcAft>
                <a:spcPts val="0"/>
              </a:spcAft>
              <a:buSzPts val="1100"/>
              <a:buChar char="•"/>
              <a:defRPr sz="1100"/>
            </a:lvl5pPr>
            <a:lvl6pPr marL="2743200" lvl="5" indent="-298450" algn="l">
              <a:lnSpc>
                <a:spcPct val="90000"/>
              </a:lnSpc>
              <a:spcBef>
                <a:spcPts val="600"/>
              </a:spcBef>
              <a:spcAft>
                <a:spcPts val="0"/>
              </a:spcAft>
              <a:buSzPts val="1100"/>
              <a:buChar char="–"/>
              <a:defRPr sz="1100"/>
            </a:lvl6pPr>
            <a:lvl7pPr marL="3200400" lvl="6" indent="-298450" algn="l">
              <a:lnSpc>
                <a:spcPct val="90000"/>
              </a:lnSpc>
              <a:spcBef>
                <a:spcPts val="600"/>
              </a:spcBef>
              <a:spcAft>
                <a:spcPts val="0"/>
              </a:spcAft>
              <a:buSzPts val="1100"/>
              <a:buChar char="•"/>
              <a:defRPr sz="1100"/>
            </a:lvl7pPr>
            <a:lvl8pPr marL="3657600" lvl="7" indent="-298450" algn="l">
              <a:lnSpc>
                <a:spcPct val="90000"/>
              </a:lnSpc>
              <a:spcBef>
                <a:spcPts val="600"/>
              </a:spcBef>
              <a:spcAft>
                <a:spcPts val="0"/>
              </a:spcAft>
              <a:buSzPts val="1100"/>
              <a:buChar char="–"/>
              <a:defRPr sz="1100"/>
            </a:lvl8pPr>
            <a:lvl9pPr marL="4114800" lvl="8" indent="-298450" algn="l">
              <a:lnSpc>
                <a:spcPct val="90000"/>
              </a:lnSpc>
              <a:spcBef>
                <a:spcPts val="600"/>
              </a:spcBef>
              <a:spcAft>
                <a:spcPts val="0"/>
              </a:spcAft>
              <a:buSzPts val="1100"/>
              <a:buChar char="•"/>
              <a:defRPr sz="1100"/>
            </a:lvl9pPr>
          </a:lstStyle>
          <a:p>
            <a:endParaRPr/>
          </a:p>
        </p:txBody>
      </p:sp>
      <p:sp>
        <p:nvSpPr>
          <p:cNvPr id="50" name="Google Shape;50;p6"/>
          <p:cNvSpPr txBox="1">
            <a:spLocks noGrp="1"/>
          </p:cNvSpPr>
          <p:nvPr>
            <p:ph type="dt" idx="10"/>
          </p:nvPr>
        </p:nvSpPr>
        <p:spPr>
          <a:xfrm>
            <a:off x="6553200" y="4997196"/>
            <a:ext cx="1066800" cy="14630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
          <p:cNvSpPr txBox="1">
            <a:spLocks noGrp="1"/>
          </p:cNvSpPr>
          <p:nvPr>
            <p:ph type="dt" idx="10"/>
          </p:nvPr>
        </p:nvSpPr>
        <p:spPr>
          <a:xfrm>
            <a:off x="6553200" y="4997196"/>
            <a:ext cx="1066800" cy="14630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p:nvPr/>
        </p:nvSpPr>
        <p:spPr>
          <a:xfrm>
            <a:off x="0" y="-836"/>
            <a:ext cx="5715000" cy="514433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61" name="Google Shape;61;p9"/>
          <p:cNvSpPr txBox="1">
            <a:spLocks noGrp="1"/>
          </p:cNvSpPr>
          <p:nvPr>
            <p:ph type="title"/>
          </p:nvPr>
        </p:nvSpPr>
        <p:spPr>
          <a:xfrm>
            <a:off x="5867400" y="361950"/>
            <a:ext cx="2971800" cy="1066800"/>
          </a:xfrm>
          <a:prstGeom prst="rect">
            <a:avLst/>
          </a:prstGeom>
          <a:noFill/>
          <a:ln>
            <a:noFill/>
          </a:ln>
        </p:spPr>
        <p:txBody>
          <a:bodyPr spcFirstLastPara="1" wrap="square" lIns="91425" tIns="45700" rIns="91425" bIns="45700" anchor="b" anchorCtr="0"/>
          <a:lstStyle>
            <a:lvl1pPr lvl="0" algn="l">
              <a:lnSpc>
                <a:spcPct val="80000"/>
              </a:lnSpc>
              <a:spcBef>
                <a:spcPts val="0"/>
              </a:spcBef>
              <a:spcAft>
                <a:spcPts val="0"/>
              </a:spcAft>
              <a:buClr>
                <a:schemeClr val="lt1"/>
              </a:buClr>
              <a:buSzPts val="2400"/>
              <a:buFont typeface="Cambria"/>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381000" y="361950"/>
            <a:ext cx="4953000" cy="4381501"/>
          </a:xfrm>
          <a:prstGeom prst="rect">
            <a:avLst/>
          </a:prstGeom>
          <a:noFill/>
          <a:ln>
            <a:noFill/>
          </a:ln>
        </p:spPr>
        <p:txBody>
          <a:bodyPr spcFirstLastPara="1" wrap="square" lIns="91425" tIns="45700" rIns="91425" bIns="45700" anchor="t" anchorCtr="0"/>
          <a:lstStyle>
            <a:lvl1pPr marL="457200" lvl="0" indent="-348615" algn="l">
              <a:lnSpc>
                <a:spcPct val="90000"/>
              </a:lnSpc>
              <a:spcBef>
                <a:spcPts val="1200"/>
              </a:spcBef>
              <a:spcAft>
                <a:spcPts val="0"/>
              </a:spcAft>
              <a:buSzPts val="1890"/>
              <a:buChar char="•"/>
              <a:defRPr sz="2100"/>
            </a:lvl1pPr>
            <a:lvl2pPr marL="914400" lvl="1" indent="-331469" algn="l">
              <a:lnSpc>
                <a:spcPct val="90000"/>
              </a:lnSpc>
              <a:spcBef>
                <a:spcPts val="600"/>
              </a:spcBef>
              <a:spcAft>
                <a:spcPts val="0"/>
              </a:spcAft>
              <a:buSzPts val="1620"/>
              <a:buChar char="–"/>
              <a:defRPr sz="1800"/>
            </a:lvl2pPr>
            <a:lvl3pPr marL="1371600" lvl="2" indent="-323850" algn="l">
              <a:lnSpc>
                <a:spcPct val="90000"/>
              </a:lnSpc>
              <a:spcBef>
                <a:spcPts val="600"/>
              </a:spcBef>
              <a:spcAft>
                <a:spcPts val="0"/>
              </a:spcAft>
              <a:buSzPts val="1500"/>
              <a:buChar char="•"/>
              <a:defRPr sz="1500"/>
            </a:lvl3pPr>
            <a:lvl4pPr marL="1828800" lvl="3" indent="-317500" algn="l">
              <a:lnSpc>
                <a:spcPct val="90000"/>
              </a:lnSpc>
              <a:spcBef>
                <a:spcPts val="600"/>
              </a:spcBef>
              <a:spcAft>
                <a:spcPts val="0"/>
              </a:spcAft>
              <a:buSzPts val="1400"/>
              <a:buChar char="–"/>
              <a:defRPr sz="1400"/>
            </a:lvl4pPr>
            <a:lvl5pPr marL="2286000" lvl="4" indent="-304800" algn="l">
              <a:lnSpc>
                <a:spcPct val="90000"/>
              </a:lnSpc>
              <a:spcBef>
                <a:spcPts val="600"/>
              </a:spcBef>
              <a:spcAft>
                <a:spcPts val="0"/>
              </a:spcAft>
              <a:buSzPts val="1200"/>
              <a:buChar char="•"/>
              <a:defRPr sz="1200"/>
            </a:lvl5pPr>
            <a:lvl6pPr marL="2743200" lvl="5" indent="-304800" algn="l">
              <a:lnSpc>
                <a:spcPct val="90000"/>
              </a:lnSpc>
              <a:spcBef>
                <a:spcPts val="600"/>
              </a:spcBef>
              <a:spcAft>
                <a:spcPts val="0"/>
              </a:spcAft>
              <a:buSzPts val="1200"/>
              <a:buChar char="–"/>
              <a:defRPr sz="1200"/>
            </a:lvl6pPr>
            <a:lvl7pPr marL="3200400" lvl="6" indent="-304800" algn="l">
              <a:lnSpc>
                <a:spcPct val="90000"/>
              </a:lnSpc>
              <a:spcBef>
                <a:spcPts val="600"/>
              </a:spcBef>
              <a:spcAft>
                <a:spcPts val="0"/>
              </a:spcAft>
              <a:buSzPts val="1200"/>
              <a:buChar char="•"/>
              <a:defRPr sz="1200"/>
            </a:lvl7pPr>
            <a:lvl8pPr marL="3657600" lvl="7" indent="-304800" algn="l">
              <a:lnSpc>
                <a:spcPct val="90000"/>
              </a:lnSpc>
              <a:spcBef>
                <a:spcPts val="600"/>
              </a:spcBef>
              <a:spcAft>
                <a:spcPts val="0"/>
              </a:spcAft>
              <a:buSzPts val="1200"/>
              <a:buChar char="–"/>
              <a:defRPr sz="1200"/>
            </a:lvl8pPr>
            <a:lvl9pPr marL="4114800" lvl="8" indent="-304800" algn="l">
              <a:lnSpc>
                <a:spcPct val="90000"/>
              </a:lnSpc>
              <a:spcBef>
                <a:spcPts val="600"/>
              </a:spcBef>
              <a:spcAft>
                <a:spcPts val="0"/>
              </a:spcAft>
              <a:buSzPts val="1200"/>
              <a:buChar char="•"/>
              <a:defRPr sz="1200"/>
            </a:lvl9pPr>
          </a:lstStyle>
          <a:p>
            <a:endParaRPr/>
          </a:p>
        </p:txBody>
      </p:sp>
      <p:sp>
        <p:nvSpPr>
          <p:cNvPr id="63" name="Google Shape;63;p9"/>
          <p:cNvSpPr txBox="1">
            <a:spLocks noGrp="1"/>
          </p:cNvSpPr>
          <p:nvPr>
            <p:ph type="body" idx="2"/>
          </p:nvPr>
        </p:nvSpPr>
        <p:spPr>
          <a:xfrm>
            <a:off x="5867400" y="1581150"/>
            <a:ext cx="2971800" cy="32004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200"/>
              </a:spcBef>
              <a:spcAft>
                <a:spcPts val="0"/>
              </a:spcAft>
              <a:buSzPts val="1350"/>
              <a:buNone/>
              <a:defRPr sz="1500">
                <a:solidFill>
                  <a:schemeClr val="lt1"/>
                </a:solidFill>
              </a:defRPr>
            </a:lvl1pPr>
            <a:lvl2pPr marL="914400" lvl="1" indent="-228600" algn="l">
              <a:lnSpc>
                <a:spcPct val="90000"/>
              </a:lnSpc>
              <a:spcBef>
                <a:spcPts val="600"/>
              </a:spcBef>
              <a:spcAft>
                <a:spcPts val="0"/>
              </a:spcAft>
              <a:buSzPts val="108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600"/>
              </a:spcBef>
              <a:spcAft>
                <a:spcPts val="0"/>
              </a:spcAft>
              <a:buSzPts val="900"/>
              <a:buNone/>
              <a:defRPr sz="900"/>
            </a:lvl4pPr>
            <a:lvl5pPr marL="2286000" lvl="4" indent="-228600" algn="l">
              <a:lnSpc>
                <a:spcPct val="90000"/>
              </a:lnSpc>
              <a:spcBef>
                <a:spcPts val="600"/>
              </a:spcBef>
              <a:spcAft>
                <a:spcPts val="0"/>
              </a:spcAft>
              <a:buSzPts val="900"/>
              <a:buNone/>
              <a:defRPr sz="900"/>
            </a:lvl5pPr>
            <a:lvl6pPr marL="2743200" lvl="5" indent="-228600" algn="l">
              <a:lnSpc>
                <a:spcPct val="90000"/>
              </a:lnSpc>
              <a:spcBef>
                <a:spcPts val="600"/>
              </a:spcBef>
              <a:spcAft>
                <a:spcPts val="0"/>
              </a:spcAft>
              <a:buSzPts val="900"/>
              <a:buNone/>
              <a:defRPr sz="900"/>
            </a:lvl6pPr>
            <a:lvl7pPr marL="3200400" lvl="6" indent="-228600" algn="l">
              <a:lnSpc>
                <a:spcPct val="90000"/>
              </a:lnSpc>
              <a:spcBef>
                <a:spcPts val="600"/>
              </a:spcBef>
              <a:spcAft>
                <a:spcPts val="0"/>
              </a:spcAft>
              <a:buSzPts val="900"/>
              <a:buNone/>
              <a:defRPr sz="900"/>
            </a:lvl7pPr>
            <a:lvl8pPr marL="3657600" lvl="7" indent="-228600" algn="l">
              <a:lnSpc>
                <a:spcPct val="90000"/>
              </a:lnSpc>
              <a:spcBef>
                <a:spcPts val="600"/>
              </a:spcBef>
              <a:spcAft>
                <a:spcPts val="0"/>
              </a:spcAft>
              <a:buSzPts val="900"/>
              <a:buNone/>
              <a:defRPr sz="900"/>
            </a:lvl8pPr>
            <a:lvl9pPr marL="4114800" lvl="8" indent="-228600" algn="l">
              <a:lnSpc>
                <a:spcPct val="90000"/>
              </a:lnSpc>
              <a:spcBef>
                <a:spcPts val="600"/>
              </a:spcBef>
              <a:spcAft>
                <a:spcPts val="0"/>
              </a:spcAft>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p:nvPr/>
        </p:nvSpPr>
        <p:spPr>
          <a:xfrm>
            <a:off x="-1205" y="-836"/>
            <a:ext cx="9145184" cy="5147769"/>
          </a:xfrm>
          <a:custGeom>
            <a:avLst/>
            <a:gdLst/>
            <a:ahLst/>
            <a:cxnLst/>
            <a:rect l="l" t="t" r="r" b="b"/>
            <a:pathLst>
              <a:path w="9145184" h="5147769" extrusionOk="0">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66" name="Google Shape;66;p10"/>
          <p:cNvSpPr/>
          <p:nvPr/>
        </p:nvSpPr>
        <p:spPr>
          <a:xfrm>
            <a:off x="0" y="-836"/>
            <a:ext cx="4571386" cy="514433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67" name="Google Shape;67;p10"/>
          <p:cNvSpPr txBox="1">
            <a:spLocks noGrp="1"/>
          </p:cNvSpPr>
          <p:nvPr>
            <p:ph type="title"/>
          </p:nvPr>
        </p:nvSpPr>
        <p:spPr>
          <a:xfrm>
            <a:off x="4800600" y="1428750"/>
            <a:ext cx="3886200" cy="1295400"/>
          </a:xfrm>
          <a:prstGeom prst="rect">
            <a:avLst/>
          </a:prstGeom>
          <a:noFill/>
          <a:ln>
            <a:noFill/>
          </a:ln>
        </p:spPr>
        <p:txBody>
          <a:bodyPr spcFirstLastPara="1" wrap="square" lIns="91425" tIns="45700" rIns="91425" bIns="45700" anchor="b" anchorCtr="0"/>
          <a:lstStyle>
            <a:lvl1pPr lvl="0" algn="l">
              <a:lnSpc>
                <a:spcPct val="80000"/>
              </a:lnSpc>
              <a:spcBef>
                <a:spcPts val="0"/>
              </a:spcBef>
              <a:spcAft>
                <a:spcPts val="0"/>
              </a:spcAft>
              <a:buClr>
                <a:schemeClr val="lt1"/>
              </a:buClr>
              <a:buSzPts val="2400"/>
              <a:buFont typeface="Cambria"/>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a:spLocks noGrp="1"/>
          </p:cNvSpPr>
          <p:nvPr>
            <p:ph type="pic" idx="2"/>
          </p:nvPr>
        </p:nvSpPr>
        <p:spPr>
          <a:xfrm>
            <a:off x="381001" y="361951"/>
            <a:ext cx="3809386" cy="4397030"/>
          </a:xfrm>
          <a:prstGeom prst="rect">
            <a:avLst/>
          </a:prstGeom>
          <a:noFill/>
          <a:ln>
            <a:noFill/>
          </a:ln>
        </p:spPr>
        <p:txBody>
          <a:bodyPr spcFirstLastPara="1" wrap="square" lIns="91425" tIns="45700" rIns="91425" bIns="45700" anchor="t" anchorCtr="0"/>
          <a:lstStyle>
            <a:lvl1pPr marR="0" lvl="0" algn="ctr" rtl="0">
              <a:lnSpc>
                <a:spcPct val="90000"/>
              </a:lnSpc>
              <a:spcBef>
                <a:spcPts val="1200"/>
              </a:spcBef>
              <a:spcAft>
                <a:spcPts val="0"/>
              </a:spcAft>
              <a:buClr>
                <a:schemeClr val="lt2"/>
              </a:buClr>
              <a:buSzPts val="1800"/>
              <a:buFont typeface="Arial"/>
              <a:buNone/>
              <a:defRPr sz="2000" b="0" i="0" u="none" strike="noStrike" cap="none">
                <a:solidFill>
                  <a:schemeClr val="lt1"/>
                </a:solidFill>
                <a:latin typeface="Cambria"/>
                <a:ea typeface="Cambria"/>
                <a:cs typeface="Cambria"/>
                <a:sym typeface="Cambria"/>
              </a:defRPr>
            </a:lvl1pPr>
            <a:lvl2pPr marR="0" lvl="1" algn="l" rtl="0">
              <a:lnSpc>
                <a:spcPct val="90000"/>
              </a:lnSpc>
              <a:spcBef>
                <a:spcPts val="600"/>
              </a:spcBef>
              <a:spcAft>
                <a:spcPts val="0"/>
              </a:spcAft>
              <a:buClr>
                <a:schemeClr val="lt2"/>
              </a:buClr>
              <a:buSzPts val="2520"/>
              <a:buFont typeface="Cambria"/>
              <a:buNone/>
              <a:defRPr sz="2800" b="0" i="0" u="none" strike="noStrike" cap="none">
                <a:solidFill>
                  <a:schemeClr val="lt1"/>
                </a:solidFill>
                <a:latin typeface="Cambria"/>
                <a:ea typeface="Cambria"/>
                <a:cs typeface="Cambria"/>
                <a:sym typeface="Cambria"/>
              </a:defRPr>
            </a:lvl2pPr>
            <a:lvl3pPr marR="0" lvl="2" algn="l" rtl="0">
              <a:lnSpc>
                <a:spcPct val="90000"/>
              </a:lnSpc>
              <a:spcBef>
                <a:spcPts val="600"/>
              </a:spcBef>
              <a:spcAft>
                <a:spcPts val="0"/>
              </a:spcAft>
              <a:buClr>
                <a:schemeClr val="lt2"/>
              </a:buClr>
              <a:buSzPts val="2400"/>
              <a:buFont typeface="Arial"/>
              <a:buNone/>
              <a:defRPr sz="2400" b="0" i="0" u="none" strike="noStrike" cap="none">
                <a:solidFill>
                  <a:schemeClr val="lt1"/>
                </a:solidFill>
                <a:latin typeface="Cambria"/>
                <a:ea typeface="Cambria"/>
                <a:cs typeface="Cambria"/>
                <a:sym typeface="Cambria"/>
              </a:defRPr>
            </a:lvl3pPr>
            <a:lvl4pPr marR="0" lvl="3" algn="l" rtl="0">
              <a:lnSpc>
                <a:spcPct val="90000"/>
              </a:lnSpc>
              <a:spcBef>
                <a:spcPts val="600"/>
              </a:spcBef>
              <a:spcAft>
                <a:spcPts val="0"/>
              </a:spcAft>
              <a:buClr>
                <a:schemeClr val="lt2"/>
              </a:buClr>
              <a:buSzPts val="2000"/>
              <a:buFont typeface="Cambria"/>
              <a:buNone/>
              <a:defRPr sz="2000" b="0" i="0" u="none" strike="noStrike" cap="none">
                <a:solidFill>
                  <a:schemeClr val="lt1"/>
                </a:solidFill>
                <a:latin typeface="Cambria"/>
                <a:ea typeface="Cambria"/>
                <a:cs typeface="Cambria"/>
                <a:sym typeface="Cambria"/>
              </a:defRPr>
            </a:lvl4pPr>
            <a:lvl5pPr marR="0" lvl="4" algn="l" rtl="0">
              <a:lnSpc>
                <a:spcPct val="90000"/>
              </a:lnSpc>
              <a:spcBef>
                <a:spcPts val="600"/>
              </a:spcBef>
              <a:spcAft>
                <a:spcPts val="0"/>
              </a:spcAft>
              <a:buClr>
                <a:schemeClr val="lt2"/>
              </a:buClr>
              <a:buSzPts val="2000"/>
              <a:buFont typeface="Arial"/>
              <a:buNone/>
              <a:defRPr sz="2000" b="0" i="0" u="none" strike="noStrike" cap="none">
                <a:solidFill>
                  <a:schemeClr val="lt1"/>
                </a:solidFill>
                <a:latin typeface="Cambria"/>
                <a:ea typeface="Cambria"/>
                <a:cs typeface="Cambria"/>
                <a:sym typeface="Cambria"/>
              </a:defRPr>
            </a:lvl5pPr>
            <a:lvl6pPr marR="0" lvl="5" algn="l" rtl="0">
              <a:lnSpc>
                <a:spcPct val="90000"/>
              </a:lnSpc>
              <a:spcBef>
                <a:spcPts val="600"/>
              </a:spcBef>
              <a:spcAft>
                <a:spcPts val="0"/>
              </a:spcAft>
              <a:buClr>
                <a:schemeClr val="lt2"/>
              </a:buClr>
              <a:buSzPts val="2000"/>
              <a:buFont typeface="Cambria"/>
              <a:buNone/>
              <a:defRPr sz="2000" b="0" i="0" u="none" strike="noStrike" cap="none">
                <a:solidFill>
                  <a:schemeClr val="lt1"/>
                </a:solidFill>
                <a:latin typeface="Cambria"/>
                <a:ea typeface="Cambria"/>
                <a:cs typeface="Cambria"/>
                <a:sym typeface="Cambria"/>
              </a:defRPr>
            </a:lvl6pPr>
            <a:lvl7pPr marR="0" lvl="6" algn="l" rtl="0">
              <a:lnSpc>
                <a:spcPct val="90000"/>
              </a:lnSpc>
              <a:spcBef>
                <a:spcPts val="600"/>
              </a:spcBef>
              <a:spcAft>
                <a:spcPts val="0"/>
              </a:spcAft>
              <a:buClr>
                <a:schemeClr val="lt2"/>
              </a:buClr>
              <a:buSzPts val="2000"/>
              <a:buFont typeface="Arial"/>
              <a:buNone/>
              <a:defRPr sz="2000" b="0" i="0" u="none" strike="noStrike" cap="none">
                <a:solidFill>
                  <a:schemeClr val="lt1"/>
                </a:solidFill>
                <a:latin typeface="Cambria"/>
                <a:ea typeface="Cambria"/>
                <a:cs typeface="Cambria"/>
                <a:sym typeface="Cambria"/>
              </a:defRPr>
            </a:lvl7pPr>
            <a:lvl8pPr marR="0" lvl="7" algn="l" rtl="0">
              <a:lnSpc>
                <a:spcPct val="90000"/>
              </a:lnSpc>
              <a:spcBef>
                <a:spcPts val="600"/>
              </a:spcBef>
              <a:spcAft>
                <a:spcPts val="0"/>
              </a:spcAft>
              <a:buClr>
                <a:schemeClr val="lt2"/>
              </a:buClr>
              <a:buSzPts val="2000"/>
              <a:buFont typeface="Cambria"/>
              <a:buNone/>
              <a:defRPr sz="2000" b="0" i="0" u="none" strike="noStrike" cap="none">
                <a:solidFill>
                  <a:schemeClr val="lt1"/>
                </a:solidFill>
                <a:latin typeface="Cambria"/>
                <a:ea typeface="Cambria"/>
                <a:cs typeface="Cambria"/>
                <a:sym typeface="Cambria"/>
              </a:defRPr>
            </a:lvl8pPr>
            <a:lvl9pPr marR="0" lvl="8" algn="l" rtl="0">
              <a:lnSpc>
                <a:spcPct val="90000"/>
              </a:lnSpc>
              <a:spcBef>
                <a:spcPts val="600"/>
              </a:spcBef>
              <a:spcAft>
                <a:spcPts val="0"/>
              </a:spcAft>
              <a:buClr>
                <a:schemeClr val="lt2"/>
              </a:buClr>
              <a:buSzPts val="2000"/>
              <a:buFont typeface="Arial"/>
              <a:buNone/>
              <a:defRPr sz="2000" b="0" i="0" u="none" strike="noStrike" cap="none">
                <a:solidFill>
                  <a:schemeClr val="lt1"/>
                </a:solidFill>
                <a:latin typeface="Cambria"/>
                <a:ea typeface="Cambria"/>
                <a:cs typeface="Cambria"/>
                <a:sym typeface="Cambria"/>
              </a:defRPr>
            </a:lvl9pPr>
          </a:lstStyle>
          <a:p>
            <a:endParaRPr/>
          </a:p>
        </p:txBody>
      </p:sp>
      <p:sp>
        <p:nvSpPr>
          <p:cNvPr id="69" name="Google Shape;69;p10"/>
          <p:cNvSpPr txBox="1">
            <a:spLocks noGrp="1"/>
          </p:cNvSpPr>
          <p:nvPr>
            <p:ph type="body" idx="1"/>
          </p:nvPr>
        </p:nvSpPr>
        <p:spPr>
          <a:xfrm>
            <a:off x="4800600" y="2800350"/>
            <a:ext cx="3886200" cy="12954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200"/>
              </a:spcBef>
              <a:spcAft>
                <a:spcPts val="0"/>
              </a:spcAft>
              <a:buSzPts val="1350"/>
              <a:buNone/>
              <a:defRPr sz="1500">
                <a:solidFill>
                  <a:schemeClr val="lt1"/>
                </a:solidFill>
              </a:defRPr>
            </a:lvl1pPr>
            <a:lvl2pPr marL="914400" lvl="1" indent="-228600" algn="l">
              <a:lnSpc>
                <a:spcPct val="90000"/>
              </a:lnSpc>
              <a:spcBef>
                <a:spcPts val="600"/>
              </a:spcBef>
              <a:spcAft>
                <a:spcPts val="0"/>
              </a:spcAft>
              <a:buSzPts val="108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600"/>
              </a:spcBef>
              <a:spcAft>
                <a:spcPts val="0"/>
              </a:spcAft>
              <a:buSzPts val="900"/>
              <a:buNone/>
              <a:defRPr sz="900"/>
            </a:lvl4pPr>
            <a:lvl5pPr marL="2286000" lvl="4" indent="-228600" algn="l">
              <a:lnSpc>
                <a:spcPct val="90000"/>
              </a:lnSpc>
              <a:spcBef>
                <a:spcPts val="600"/>
              </a:spcBef>
              <a:spcAft>
                <a:spcPts val="0"/>
              </a:spcAft>
              <a:buSzPts val="900"/>
              <a:buNone/>
              <a:defRPr sz="900"/>
            </a:lvl5pPr>
            <a:lvl6pPr marL="2743200" lvl="5" indent="-228600" algn="l">
              <a:lnSpc>
                <a:spcPct val="90000"/>
              </a:lnSpc>
              <a:spcBef>
                <a:spcPts val="600"/>
              </a:spcBef>
              <a:spcAft>
                <a:spcPts val="0"/>
              </a:spcAft>
              <a:buSzPts val="900"/>
              <a:buNone/>
              <a:defRPr sz="900"/>
            </a:lvl6pPr>
            <a:lvl7pPr marL="3200400" lvl="6" indent="-228600" algn="l">
              <a:lnSpc>
                <a:spcPct val="90000"/>
              </a:lnSpc>
              <a:spcBef>
                <a:spcPts val="600"/>
              </a:spcBef>
              <a:spcAft>
                <a:spcPts val="0"/>
              </a:spcAft>
              <a:buSzPts val="900"/>
              <a:buNone/>
              <a:defRPr sz="900"/>
            </a:lvl7pPr>
            <a:lvl8pPr marL="3657600" lvl="7" indent="-228600" algn="l">
              <a:lnSpc>
                <a:spcPct val="90000"/>
              </a:lnSpc>
              <a:spcBef>
                <a:spcPts val="600"/>
              </a:spcBef>
              <a:spcAft>
                <a:spcPts val="0"/>
              </a:spcAft>
              <a:buSzPts val="900"/>
              <a:buNone/>
              <a:defRPr sz="900"/>
            </a:lvl8pPr>
            <a:lvl9pPr marL="4114800" lvl="8" indent="-228600" algn="l">
              <a:lnSpc>
                <a:spcPct val="90000"/>
              </a:lnSpc>
              <a:spcBef>
                <a:spcPts val="600"/>
              </a:spcBef>
              <a:spcAft>
                <a:spcPts val="0"/>
              </a:spcAft>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7000">
              <a:schemeClr val="dk2"/>
            </a:gs>
            <a:gs pos="71000">
              <a:srgbClr val="620000"/>
            </a:gs>
            <a:gs pos="100000">
              <a:srgbClr val="26000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chemeClr val="lt1"/>
              </a:buClr>
              <a:buSzPts val="2700"/>
              <a:buFont typeface="Cambria"/>
              <a:buNone/>
              <a:defRPr sz="2700" b="0"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85800" y="1352551"/>
            <a:ext cx="7772400" cy="3352800"/>
          </a:xfrm>
          <a:prstGeom prst="rect">
            <a:avLst/>
          </a:prstGeom>
          <a:noFill/>
          <a:ln>
            <a:noFill/>
          </a:ln>
        </p:spPr>
        <p:txBody>
          <a:bodyPr spcFirstLastPara="1" wrap="square" lIns="91425" tIns="45700" rIns="91425" bIns="45700" anchor="t" anchorCtr="0"/>
          <a:lstStyle>
            <a:lvl1pPr marL="457200" marR="0" lvl="0" indent="-348615" algn="l" rtl="0">
              <a:lnSpc>
                <a:spcPct val="90000"/>
              </a:lnSpc>
              <a:spcBef>
                <a:spcPts val="1200"/>
              </a:spcBef>
              <a:spcAft>
                <a:spcPts val="0"/>
              </a:spcAft>
              <a:buClr>
                <a:schemeClr val="lt2"/>
              </a:buClr>
              <a:buSzPts val="1890"/>
              <a:buFont typeface="Arial"/>
              <a:buChar char="•"/>
              <a:defRPr sz="2100" b="0" i="0" u="none" strike="noStrike" cap="none">
                <a:solidFill>
                  <a:schemeClr val="lt1"/>
                </a:solidFill>
                <a:latin typeface="Cambria"/>
                <a:ea typeface="Cambria"/>
                <a:cs typeface="Cambria"/>
                <a:sym typeface="Cambria"/>
              </a:defRPr>
            </a:lvl1pPr>
            <a:lvl2pPr marL="914400" marR="0" lvl="1" indent="-331469" algn="l" rtl="0">
              <a:lnSpc>
                <a:spcPct val="90000"/>
              </a:lnSpc>
              <a:spcBef>
                <a:spcPts val="600"/>
              </a:spcBef>
              <a:spcAft>
                <a:spcPts val="0"/>
              </a:spcAft>
              <a:buClr>
                <a:schemeClr val="lt2"/>
              </a:buClr>
              <a:buSzPts val="1620"/>
              <a:buFont typeface="Cambria"/>
              <a:buChar char="–"/>
              <a:defRPr sz="1800" b="0" i="0" u="none" strike="noStrike" cap="none">
                <a:solidFill>
                  <a:schemeClr val="lt1"/>
                </a:solidFill>
                <a:latin typeface="Cambria"/>
                <a:ea typeface="Cambria"/>
                <a:cs typeface="Cambria"/>
                <a:sym typeface="Cambria"/>
              </a:defRPr>
            </a:lvl2pPr>
            <a:lvl3pPr marL="1371600" marR="0" lvl="2" indent="-323850" algn="l" rtl="0">
              <a:lnSpc>
                <a:spcPct val="90000"/>
              </a:lnSpc>
              <a:spcBef>
                <a:spcPts val="600"/>
              </a:spcBef>
              <a:spcAft>
                <a:spcPts val="0"/>
              </a:spcAft>
              <a:buClr>
                <a:schemeClr val="lt2"/>
              </a:buClr>
              <a:buSzPts val="1500"/>
              <a:buFont typeface="Arial"/>
              <a:buChar char="•"/>
              <a:defRPr sz="1500" b="0" i="0" u="none" strike="noStrike" cap="none">
                <a:solidFill>
                  <a:schemeClr val="lt1"/>
                </a:solidFill>
                <a:latin typeface="Cambria"/>
                <a:ea typeface="Cambria"/>
                <a:cs typeface="Cambria"/>
                <a:sym typeface="Cambria"/>
              </a:defRPr>
            </a:lvl3pPr>
            <a:lvl4pPr marL="1828800" marR="0" lvl="3" indent="-317500" algn="l" rtl="0">
              <a:lnSpc>
                <a:spcPct val="90000"/>
              </a:lnSpc>
              <a:spcBef>
                <a:spcPts val="600"/>
              </a:spcBef>
              <a:spcAft>
                <a:spcPts val="0"/>
              </a:spcAft>
              <a:buClr>
                <a:schemeClr val="lt2"/>
              </a:buClr>
              <a:buSzPts val="1400"/>
              <a:buFont typeface="Cambria"/>
              <a:buChar char="–"/>
              <a:defRPr sz="1400" b="0" i="0" u="none" strike="noStrike" cap="none">
                <a:solidFill>
                  <a:schemeClr val="lt1"/>
                </a:solidFill>
                <a:latin typeface="Cambria"/>
                <a:ea typeface="Cambria"/>
                <a:cs typeface="Cambria"/>
                <a:sym typeface="Cambria"/>
              </a:defRPr>
            </a:lvl4pPr>
            <a:lvl5pPr marL="2286000" marR="0" lvl="4"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5pPr>
            <a:lvl6pPr marL="2743200" marR="0" lvl="5"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6pPr>
            <a:lvl7pPr marL="3200400" marR="0" lvl="6"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7pPr>
            <a:lvl8pPr marL="3657600" marR="0" lvl="7"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8pPr>
            <a:lvl9pPr marL="4114800" marR="0" lvl="8"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9pPr>
          </a:lstStyle>
          <a:p>
            <a:endParaRPr/>
          </a:p>
        </p:txBody>
      </p:sp>
      <p:sp>
        <p:nvSpPr>
          <p:cNvPr id="12" name="Google Shape;12;p1"/>
          <p:cNvSpPr txBox="1">
            <a:spLocks noGrp="1"/>
          </p:cNvSpPr>
          <p:nvPr>
            <p:ph type="dt" idx="10"/>
          </p:nvPr>
        </p:nvSpPr>
        <p:spPr>
          <a:xfrm>
            <a:off x="6553200" y="4997196"/>
            <a:ext cx="1066800" cy="14630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13" name="Google Shape;13;p1"/>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900"/>
              <a:buFont typeface="Cambria"/>
              <a:buNone/>
              <a:defRPr sz="900" b="0" i="0" u="none" strike="noStrike" cap="none">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14" name="Google Shape;14;p1"/>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1"/>
                </a:solidFill>
                <a:latin typeface="Cambria"/>
                <a:ea typeface="Cambria"/>
                <a:cs typeface="Cambria"/>
                <a:sym typeface="Cambria"/>
              </a:defRPr>
            </a:lvl1pPr>
            <a:lvl2pPr marL="0" marR="0" lvl="1" indent="0" algn="r" rtl="0">
              <a:spcBef>
                <a:spcPts val="0"/>
              </a:spcBef>
              <a:buNone/>
              <a:defRPr sz="900" b="0" i="0" u="none" strike="noStrike" cap="none">
                <a:solidFill>
                  <a:schemeClr val="lt1"/>
                </a:solidFill>
                <a:latin typeface="Cambria"/>
                <a:ea typeface="Cambria"/>
                <a:cs typeface="Cambria"/>
                <a:sym typeface="Cambria"/>
              </a:defRPr>
            </a:lvl2pPr>
            <a:lvl3pPr marL="0" marR="0" lvl="2" indent="0" algn="r" rtl="0">
              <a:spcBef>
                <a:spcPts val="0"/>
              </a:spcBef>
              <a:buNone/>
              <a:defRPr sz="900" b="0" i="0" u="none" strike="noStrike" cap="none">
                <a:solidFill>
                  <a:schemeClr val="lt1"/>
                </a:solidFill>
                <a:latin typeface="Cambria"/>
                <a:ea typeface="Cambria"/>
                <a:cs typeface="Cambria"/>
                <a:sym typeface="Cambria"/>
              </a:defRPr>
            </a:lvl3pPr>
            <a:lvl4pPr marL="0" marR="0" lvl="3" indent="0" algn="r" rtl="0">
              <a:spcBef>
                <a:spcPts val="0"/>
              </a:spcBef>
              <a:buNone/>
              <a:defRPr sz="900" b="0" i="0" u="none" strike="noStrike" cap="none">
                <a:solidFill>
                  <a:schemeClr val="lt1"/>
                </a:solidFill>
                <a:latin typeface="Cambria"/>
                <a:ea typeface="Cambria"/>
                <a:cs typeface="Cambria"/>
                <a:sym typeface="Cambria"/>
              </a:defRPr>
            </a:lvl4pPr>
            <a:lvl5pPr marL="0" marR="0" lvl="4" indent="0" algn="r" rtl="0">
              <a:spcBef>
                <a:spcPts val="0"/>
              </a:spcBef>
              <a:buNone/>
              <a:defRPr sz="900" b="0" i="0" u="none" strike="noStrike" cap="none">
                <a:solidFill>
                  <a:schemeClr val="lt1"/>
                </a:solidFill>
                <a:latin typeface="Cambria"/>
                <a:ea typeface="Cambria"/>
                <a:cs typeface="Cambria"/>
                <a:sym typeface="Cambria"/>
              </a:defRPr>
            </a:lvl5pPr>
            <a:lvl6pPr marL="0" marR="0" lvl="5" indent="0" algn="r" rtl="0">
              <a:spcBef>
                <a:spcPts val="0"/>
              </a:spcBef>
              <a:buNone/>
              <a:defRPr sz="900" b="0" i="0" u="none" strike="noStrike" cap="none">
                <a:solidFill>
                  <a:schemeClr val="lt1"/>
                </a:solidFill>
                <a:latin typeface="Cambria"/>
                <a:ea typeface="Cambria"/>
                <a:cs typeface="Cambria"/>
                <a:sym typeface="Cambria"/>
              </a:defRPr>
            </a:lvl6pPr>
            <a:lvl7pPr marL="0" marR="0" lvl="6" indent="0" algn="r" rtl="0">
              <a:spcBef>
                <a:spcPts val="0"/>
              </a:spcBef>
              <a:buNone/>
              <a:defRPr sz="900" b="0" i="0" u="none" strike="noStrike" cap="none">
                <a:solidFill>
                  <a:schemeClr val="lt1"/>
                </a:solidFill>
                <a:latin typeface="Cambria"/>
                <a:ea typeface="Cambria"/>
                <a:cs typeface="Cambria"/>
                <a:sym typeface="Cambria"/>
              </a:defRPr>
            </a:lvl7pPr>
            <a:lvl8pPr marL="0" marR="0" lvl="7" indent="0" algn="r" rtl="0">
              <a:spcBef>
                <a:spcPts val="0"/>
              </a:spcBef>
              <a:buNone/>
              <a:defRPr sz="900" b="0" i="0" u="none" strike="noStrike" cap="none">
                <a:solidFill>
                  <a:schemeClr val="lt1"/>
                </a:solidFill>
                <a:latin typeface="Cambria"/>
                <a:ea typeface="Cambria"/>
                <a:cs typeface="Cambria"/>
                <a:sym typeface="Cambria"/>
              </a:defRPr>
            </a:lvl8pPr>
            <a:lvl9pPr marL="0" marR="0" lvl="8" indent="0" algn="r" rtl="0">
              <a:spcBef>
                <a:spcPts val="0"/>
              </a:spcBef>
              <a:buNone/>
              <a:defRPr sz="9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1"/>
          <p:cNvGrpSpPr/>
          <p:nvPr/>
        </p:nvGrpSpPr>
        <p:grpSpPr>
          <a:xfrm>
            <a:off x="23" y="21342"/>
            <a:ext cx="9143977" cy="295715"/>
            <a:chOff x="23" y="21342"/>
            <a:chExt cx="9143977" cy="295715"/>
          </a:xfrm>
        </p:grpSpPr>
        <p:sp>
          <p:nvSpPr>
            <p:cNvPr id="16" name="Google Shape;16;p1"/>
            <p:cNvSpPr/>
            <p:nvPr/>
          </p:nvSpPr>
          <p:spPr>
            <a:xfrm>
              <a:off x="23" y="36417"/>
              <a:ext cx="9143977" cy="274320"/>
            </a:xfrm>
            <a:prstGeom prst="rect">
              <a:avLst/>
            </a:prstGeom>
            <a:gradFill>
              <a:gsLst>
                <a:gs pos="0">
                  <a:schemeClr val="dk2"/>
                </a:gs>
                <a:gs pos="100000">
                  <a:schemeClr val="dk1"/>
                </a:gs>
              </a:gsLst>
              <a:path path="circle">
                <a:fillToRect l="50000" t="50000" r="50000" b="50000"/>
              </a:path>
              <a:tileRect/>
            </a:gradFill>
            <a:ln>
              <a:noFill/>
            </a:ln>
          </p:spPr>
          <p:txBody>
            <a:bodyPr spcFirstLastPara="1" wrap="square" lIns="91425" tIns="0" rIns="91425" bIns="45700" anchor="ctr" anchorCtr="0">
              <a:noAutofit/>
            </a:bodyPr>
            <a:lstStyle/>
            <a:p>
              <a:pPr marL="0" marR="0" lvl="0" indent="0" algn="l" rtl="0">
                <a:spcBef>
                  <a:spcPts val="0"/>
                </a:spcBef>
                <a:spcAft>
                  <a:spcPts val="0"/>
                </a:spcAft>
                <a:buNone/>
              </a:pPr>
              <a:r>
                <a:rPr lang="en-US" sz="1800" b="0" i="0" u="none" strike="noStrike" cap="none">
                  <a:solidFill>
                    <a:schemeClr val="lt1"/>
                  </a:solidFill>
                  <a:latin typeface="Cambria"/>
                  <a:ea typeface="Cambria"/>
                  <a:cs typeface="Cambria"/>
                  <a:sym typeface="Cambria"/>
                </a:rPr>
                <a:t>CS 3043 Social Implications Of Computing</a:t>
              </a:r>
              <a:endParaRPr/>
            </a:p>
          </p:txBody>
        </p:sp>
        <p:pic>
          <p:nvPicPr>
            <p:cNvPr id="17" name="Google Shape;17;p1" descr="WPI_Inst_Prim_FulClr_Rev.png"/>
            <p:cNvPicPr preferRelativeResize="0"/>
            <p:nvPr/>
          </p:nvPicPr>
          <p:blipFill rotWithShape="1">
            <a:blip r:embed="rId14">
              <a:alphaModFix/>
            </a:blip>
            <a:srcRect/>
            <a:stretch/>
          </p:blipFill>
          <p:spPr>
            <a:xfrm>
              <a:off x="8123338" y="21342"/>
              <a:ext cx="914400" cy="295715"/>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ultimatemovierankings.com/1931-top-box-office-movie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article.connectome.to/2018/06/29/couger-developed-a-system-geneflow-that-secures-the-reliability-of-ai-by-recording-the-learning-history-and-execution-history-in-blockchain/" TargetMode="External"/><Relationship Id="rId4" Type="http://schemas.openxmlformats.org/officeDocument/2006/relationships/hyperlink" Target="http://www.filmsite.org/fran.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914400" y="1143000"/>
            <a:ext cx="7315200" cy="1494300"/>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3300"/>
              <a:buFont typeface="Cambria"/>
              <a:buNone/>
            </a:pPr>
            <a:r>
              <a:rPr lang="en-US"/>
              <a:t>Frankenstein (1931)</a:t>
            </a:r>
            <a:endParaRPr/>
          </a:p>
        </p:txBody>
      </p:sp>
      <p:sp>
        <p:nvSpPr>
          <p:cNvPr id="92" name="Google Shape;92;p14"/>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a:t>Matthew Aguiar, Ryan Beaver, Alek Hersum, Peter Jankowski, Xavier McLean</a:t>
            </a:r>
            <a:endParaRPr/>
          </a:p>
        </p:txBody>
      </p:sp>
      <p:sp>
        <p:nvSpPr>
          <p:cNvPr id="93" name="Google Shape;93;p14"/>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2019 Keith A. Pray</a:t>
            </a:r>
            <a:endParaRPr/>
          </a:p>
        </p:txBody>
      </p:sp>
      <p:sp>
        <p:nvSpPr>
          <p:cNvPr id="94" name="Google Shape;94;p14"/>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685800" y="416625"/>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Issues with Computer Reliability</a:t>
            </a:r>
            <a:endParaRPr/>
          </a:p>
        </p:txBody>
      </p:sp>
      <p:sp>
        <p:nvSpPr>
          <p:cNvPr id="194" name="Google Shape;194;p23"/>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lvl="0" indent="-205766" algn="l" rtl="0">
              <a:lnSpc>
                <a:spcPct val="90000"/>
              </a:lnSpc>
              <a:spcBef>
                <a:spcPts val="0"/>
              </a:spcBef>
              <a:spcAft>
                <a:spcPts val="0"/>
              </a:spcAft>
              <a:buSzPts val="1620"/>
              <a:buChar char="•"/>
            </a:pPr>
            <a:r>
              <a:rPr lang="en-US"/>
              <a:t>Represents the negative aspects of “recursive self-improvement”.</a:t>
            </a:r>
            <a:endParaRPr/>
          </a:p>
          <a:p>
            <a:pPr marL="205766" lvl="0" indent="-205766" algn="l" rtl="0">
              <a:lnSpc>
                <a:spcPct val="90000"/>
              </a:lnSpc>
              <a:spcBef>
                <a:spcPts val="1200"/>
              </a:spcBef>
              <a:spcAft>
                <a:spcPts val="0"/>
              </a:spcAft>
              <a:buSzPts val="1620"/>
              <a:buChar char="•"/>
            </a:pPr>
            <a:r>
              <a:rPr lang="en-US"/>
              <a:t>At the “critical point”, AI will be able to rewrite its own cognitive functions.</a:t>
            </a:r>
            <a:endParaRPr/>
          </a:p>
        </p:txBody>
      </p:sp>
      <p:sp>
        <p:nvSpPr>
          <p:cNvPr id="195" name="Google Shape;195;p23"/>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2019 Keith A. Pray</a:t>
            </a:r>
            <a:endParaRPr/>
          </a:p>
        </p:txBody>
      </p:sp>
      <p:sp>
        <p:nvSpPr>
          <p:cNvPr id="196" name="Google Shape;196;p23"/>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97" name="Google Shape;197;p23"/>
          <p:cNvSpPr txBox="1"/>
          <p:nvPr/>
        </p:nvSpPr>
        <p:spPr>
          <a:xfrm>
            <a:off x="5434349" y="372325"/>
            <a:ext cx="35928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Frankenstein</a:t>
            </a:r>
            <a:endParaRPr>
              <a:solidFill>
                <a:schemeClr val="lt1"/>
              </a:solidFill>
              <a:latin typeface="Cambria"/>
              <a:ea typeface="Cambria"/>
              <a:cs typeface="Cambria"/>
              <a:sym typeface="Cambria"/>
            </a:endParaRPr>
          </a:p>
        </p:txBody>
      </p:sp>
      <p:sp>
        <p:nvSpPr>
          <p:cNvPr id="198" name="Google Shape;198;p23"/>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[8, 11, 28]</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Economic Risks of AI</a:t>
            </a:r>
            <a:endParaRPr/>
          </a:p>
        </p:txBody>
      </p:sp>
      <p:sp>
        <p:nvSpPr>
          <p:cNvPr id="205" name="Google Shape;205;p24"/>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lvl="0" indent="-205766" algn="l" rtl="0">
              <a:lnSpc>
                <a:spcPct val="90000"/>
              </a:lnSpc>
              <a:spcBef>
                <a:spcPts val="0"/>
              </a:spcBef>
              <a:spcAft>
                <a:spcPts val="0"/>
              </a:spcAft>
              <a:buSzPts val="1620"/>
              <a:buChar char="•"/>
            </a:pPr>
            <a:r>
              <a:rPr lang="en-US"/>
              <a:t>Only the good, not the bad.</a:t>
            </a:r>
            <a:endParaRPr/>
          </a:p>
          <a:p>
            <a:pPr marL="411534" lvl="1" indent="-205766" algn="l" rtl="0">
              <a:lnSpc>
                <a:spcPct val="90000"/>
              </a:lnSpc>
              <a:spcBef>
                <a:spcPts val="0"/>
              </a:spcBef>
              <a:spcAft>
                <a:spcPts val="0"/>
              </a:spcAft>
              <a:buSzPts val="1350"/>
              <a:buChar char="–"/>
            </a:pPr>
            <a:r>
              <a:rPr lang="en-US"/>
              <a:t>At the critical point, AI will exhibit the positive attributes of human intelligence.</a:t>
            </a:r>
            <a:endParaRPr/>
          </a:p>
          <a:p>
            <a:pPr marL="411534" lvl="1" indent="-205766" algn="l" rtl="0">
              <a:lnSpc>
                <a:spcPct val="90000"/>
              </a:lnSpc>
              <a:spcBef>
                <a:spcPts val="0"/>
              </a:spcBef>
              <a:spcAft>
                <a:spcPts val="0"/>
              </a:spcAft>
              <a:buSzPts val="1350"/>
              <a:buChar char="–"/>
            </a:pPr>
            <a:r>
              <a:rPr lang="en-US"/>
              <a:t>Will not exhibit humans’ bad qualities.</a:t>
            </a:r>
            <a:endParaRPr/>
          </a:p>
          <a:p>
            <a:pPr marL="205766" lvl="0" indent="-205766" algn="l" rtl="0">
              <a:lnSpc>
                <a:spcPct val="90000"/>
              </a:lnSpc>
              <a:spcBef>
                <a:spcPts val="1200"/>
              </a:spcBef>
              <a:spcAft>
                <a:spcPts val="0"/>
              </a:spcAft>
              <a:buSzPts val="1620"/>
              <a:buChar char="•"/>
            </a:pPr>
            <a:r>
              <a:rPr lang="en-US"/>
              <a:t>By 2030, between 39 and 73 million jobs will be lost to AI.</a:t>
            </a:r>
            <a:endParaRPr/>
          </a:p>
        </p:txBody>
      </p:sp>
      <p:sp>
        <p:nvSpPr>
          <p:cNvPr id="206" name="Google Shape;206;p24"/>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2019 Keith A. Pray</a:t>
            </a:r>
            <a:endParaRPr/>
          </a:p>
        </p:txBody>
      </p:sp>
      <p:sp>
        <p:nvSpPr>
          <p:cNvPr id="207" name="Google Shape;207;p24"/>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08" name="Google Shape;208;p24"/>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Frankenstein</a:t>
            </a:r>
            <a:endParaRPr/>
          </a:p>
        </p:txBody>
      </p:sp>
      <p:sp>
        <p:nvSpPr>
          <p:cNvPr id="209" name="Google Shape;209;p24"/>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[9, 10]</a:t>
            </a:r>
            <a:endParaRPr/>
          </a:p>
        </p:txBody>
      </p:sp>
      <p:pic>
        <p:nvPicPr>
          <p:cNvPr id="210" name="Google Shape;210;p24"/>
          <p:cNvPicPr preferRelativeResize="0"/>
          <p:nvPr/>
        </p:nvPicPr>
        <p:blipFill>
          <a:blip r:embed="rId3">
            <a:alphaModFix/>
          </a:blip>
          <a:stretch>
            <a:fillRect/>
          </a:stretch>
        </p:blipFill>
        <p:spPr>
          <a:xfrm>
            <a:off x="4785351" y="1390712"/>
            <a:ext cx="3733799" cy="26255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Information Privacy In The Movie </a:t>
            </a:r>
            <a:endParaRPr/>
          </a:p>
        </p:txBody>
      </p:sp>
      <p:sp>
        <p:nvSpPr>
          <p:cNvPr id="217" name="Google Shape;217;p25"/>
          <p:cNvSpPr txBox="1">
            <a:spLocks noGrp="1"/>
          </p:cNvSpPr>
          <p:nvPr>
            <p:ph type="body" idx="1"/>
          </p:nvPr>
        </p:nvSpPr>
        <p:spPr>
          <a:xfrm>
            <a:off x="2705100" y="1325213"/>
            <a:ext cx="3733800" cy="3352800"/>
          </a:xfrm>
          <a:prstGeom prst="rect">
            <a:avLst/>
          </a:prstGeom>
          <a:noFill/>
          <a:ln>
            <a:noFill/>
          </a:ln>
        </p:spPr>
        <p:txBody>
          <a:bodyPr spcFirstLastPara="1" wrap="square" lIns="91425" tIns="45700" rIns="91425" bIns="45700" anchor="t" anchorCtr="0">
            <a:noAutofit/>
          </a:bodyPr>
          <a:lstStyle/>
          <a:p>
            <a:pPr marL="205766" lvl="0" indent="-205766" algn="l" rtl="0">
              <a:lnSpc>
                <a:spcPct val="90000"/>
              </a:lnSpc>
              <a:spcBef>
                <a:spcPts val="1200"/>
              </a:spcBef>
              <a:spcAft>
                <a:spcPts val="0"/>
              </a:spcAft>
              <a:buSzPts val="1620"/>
              <a:buChar char="•"/>
            </a:pPr>
            <a:r>
              <a:rPr lang="en-US"/>
              <a:t>Elements of Information Privacy in the Movie:</a:t>
            </a:r>
            <a:endParaRPr/>
          </a:p>
          <a:p>
            <a:pPr marL="457200" lvl="0" indent="-331470" algn="l" rtl="0">
              <a:lnSpc>
                <a:spcPct val="200000"/>
              </a:lnSpc>
              <a:spcBef>
                <a:spcPts val="0"/>
              </a:spcBef>
              <a:spcAft>
                <a:spcPts val="0"/>
              </a:spcAft>
              <a:buSzPts val="1620"/>
              <a:buChar char="-"/>
            </a:pPr>
            <a:r>
              <a:rPr lang="en-US"/>
              <a:t>Fritz Stealing the Brain</a:t>
            </a:r>
            <a:endParaRPr/>
          </a:p>
          <a:p>
            <a:pPr marL="457200" lvl="0" indent="-331470" algn="l" rtl="0">
              <a:lnSpc>
                <a:spcPct val="200000"/>
              </a:lnSpc>
              <a:spcBef>
                <a:spcPts val="0"/>
              </a:spcBef>
              <a:spcAft>
                <a:spcPts val="0"/>
              </a:spcAft>
              <a:buSzPts val="1620"/>
              <a:buChar char="-"/>
            </a:pPr>
            <a:r>
              <a:rPr lang="en-US"/>
              <a:t>Fritz’s Access to the Monster</a:t>
            </a:r>
            <a:endParaRPr/>
          </a:p>
          <a:p>
            <a:pPr marL="457200" lvl="0" indent="-331470" algn="l" rtl="0">
              <a:lnSpc>
                <a:spcPct val="200000"/>
              </a:lnSpc>
              <a:spcBef>
                <a:spcPts val="0"/>
              </a:spcBef>
              <a:spcAft>
                <a:spcPts val="0"/>
              </a:spcAft>
              <a:buSzPts val="1620"/>
              <a:buChar char="-"/>
            </a:pPr>
            <a:r>
              <a:rPr lang="en-US"/>
              <a:t>The Monster’s Intent</a:t>
            </a:r>
            <a:endParaRPr/>
          </a:p>
          <a:p>
            <a:pPr marL="457200" lvl="0" indent="-342900" algn="l" rtl="0">
              <a:lnSpc>
                <a:spcPct val="200000"/>
              </a:lnSpc>
              <a:spcBef>
                <a:spcPts val="0"/>
              </a:spcBef>
              <a:spcAft>
                <a:spcPts val="0"/>
              </a:spcAft>
              <a:buClr>
                <a:srgbClr val="FFFFFF"/>
              </a:buClr>
              <a:buSzPts val="1800"/>
              <a:buFont typeface="Cambria"/>
              <a:buChar char="-"/>
            </a:pPr>
            <a:r>
              <a:rPr lang="en-US">
                <a:solidFill>
                  <a:srgbClr val="FFFFFF"/>
                </a:solidFill>
              </a:rPr>
              <a:t>Dr. Frankenstein’s failure to contain the Monster</a:t>
            </a:r>
            <a:endParaRPr>
              <a:solidFill>
                <a:srgbClr val="FFFFFF"/>
              </a:solidFill>
            </a:endParaRPr>
          </a:p>
        </p:txBody>
      </p:sp>
      <p:sp>
        <p:nvSpPr>
          <p:cNvPr id="218" name="Google Shape;218;p25"/>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2019 Keith A. Pray</a:t>
            </a:r>
            <a:endParaRPr/>
          </a:p>
        </p:txBody>
      </p:sp>
      <p:sp>
        <p:nvSpPr>
          <p:cNvPr id="219" name="Google Shape;219;p25"/>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20" name="Google Shape;220;p25"/>
          <p:cNvSpPr txBox="1"/>
          <p:nvPr/>
        </p:nvSpPr>
        <p:spPr>
          <a:xfrm>
            <a:off x="5293124" y="372325"/>
            <a:ext cx="37338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Frankenstein</a:t>
            </a:r>
            <a:endParaRPr/>
          </a:p>
        </p:txBody>
      </p:sp>
      <p:sp>
        <p:nvSpPr>
          <p:cNvPr id="221" name="Google Shape;221;p25"/>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1100"/>
              <a:buFont typeface="Arial"/>
              <a:buNone/>
            </a:pPr>
            <a:r>
              <a:rPr lang="en-US"/>
              <a:t>The Importance of Good Computer Protection</a:t>
            </a:r>
            <a:endParaRPr/>
          </a:p>
        </p:txBody>
      </p:sp>
      <p:sp>
        <p:nvSpPr>
          <p:cNvPr id="228" name="Google Shape;228;p26"/>
          <p:cNvSpPr txBox="1">
            <a:spLocks noGrp="1"/>
          </p:cNvSpPr>
          <p:nvPr>
            <p:ph type="body" idx="1"/>
          </p:nvPr>
        </p:nvSpPr>
        <p:spPr>
          <a:xfrm>
            <a:off x="1867650" y="1325213"/>
            <a:ext cx="5408700" cy="3352800"/>
          </a:xfrm>
          <a:prstGeom prst="rect">
            <a:avLst/>
          </a:prstGeom>
          <a:noFill/>
          <a:ln>
            <a:noFill/>
          </a:ln>
        </p:spPr>
        <p:txBody>
          <a:bodyPr spcFirstLastPara="1" wrap="square" lIns="91425" tIns="45700" rIns="91425" bIns="45700" anchor="t" anchorCtr="0">
            <a:noAutofit/>
          </a:bodyPr>
          <a:lstStyle/>
          <a:p>
            <a:pPr marL="205766" lvl="0" indent="-205766" algn="l" rtl="0">
              <a:lnSpc>
                <a:spcPct val="90000"/>
              </a:lnSpc>
              <a:spcBef>
                <a:spcPts val="1200"/>
              </a:spcBef>
              <a:spcAft>
                <a:spcPts val="0"/>
              </a:spcAft>
              <a:buSzPts val="1620"/>
              <a:buChar char="•"/>
            </a:pPr>
            <a:r>
              <a:rPr lang="en-US"/>
              <a:t>Frankenstein was very bad at information protection; he shared his work with those who asked.</a:t>
            </a:r>
            <a:endParaRPr/>
          </a:p>
          <a:p>
            <a:pPr marL="205766" lvl="0" indent="-205766" algn="l" rtl="0">
              <a:lnSpc>
                <a:spcPct val="90000"/>
              </a:lnSpc>
              <a:spcBef>
                <a:spcPts val="1200"/>
              </a:spcBef>
              <a:spcAft>
                <a:spcPts val="0"/>
              </a:spcAft>
              <a:buSzPts val="1620"/>
              <a:buChar char="•"/>
            </a:pPr>
            <a:r>
              <a:rPr lang="en-US"/>
              <a:t>Fritz having access to the creature was another security violation, during which he "programmed" it for violence.</a:t>
            </a:r>
            <a:endParaRPr/>
          </a:p>
        </p:txBody>
      </p:sp>
      <p:sp>
        <p:nvSpPr>
          <p:cNvPr id="229" name="Google Shape;229;p26"/>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2019 Keith A. Pray</a:t>
            </a:r>
            <a:endParaRPr/>
          </a:p>
        </p:txBody>
      </p:sp>
      <p:sp>
        <p:nvSpPr>
          <p:cNvPr id="230" name="Google Shape;230;p26"/>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31" name="Google Shape;231;p26"/>
          <p:cNvSpPr txBox="1"/>
          <p:nvPr/>
        </p:nvSpPr>
        <p:spPr>
          <a:xfrm>
            <a:off x="5388425" y="372325"/>
            <a:ext cx="36387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Frankenstein</a:t>
            </a:r>
            <a:endParaRPr>
              <a:solidFill>
                <a:schemeClr val="lt1"/>
              </a:solidFill>
              <a:latin typeface="Cambria"/>
              <a:ea typeface="Cambria"/>
              <a:cs typeface="Cambria"/>
              <a:sym typeface="Cambria"/>
            </a:endParaRPr>
          </a:p>
        </p:txBody>
      </p:sp>
      <p:sp>
        <p:nvSpPr>
          <p:cNvPr id="232" name="Google Shape;232;p26"/>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[36, 37, 38]</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7"/>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Relevant Movies and Media</a:t>
            </a:r>
            <a:endParaRPr/>
          </a:p>
        </p:txBody>
      </p:sp>
      <p:sp>
        <p:nvSpPr>
          <p:cNvPr id="239" name="Google Shape;239;p27"/>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lvl="0" indent="-205766" algn="l" rtl="0">
              <a:lnSpc>
                <a:spcPct val="90000"/>
              </a:lnSpc>
              <a:spcBef>
                <a:spcPts val="1200"/>
              </a:spcBef>
              <a:spcAft>
                <a:spcPts val="0"/>
              </a:spcAft>
              <a:buSzPts val="1620"/>
              <a:buChar char="•"/>
            </a:pPr>
            <a:r>
              <a:rPr lang="en-US"/>
              <a:t>Ex Machina</a:t>
            </a:r>
            <a:endParaRPr/>
          </a:p>
          <a:p>
            <a:pPr marL="205766" lvl="0" indent="-205766" algn="l" rtl="0">
              <a:lnSpc>
                <a:spcPct val="90000"/>
              </a:lnSpc>
              <a:spcBef>
                <a:spcPts val="1200"/>
              </a:spcBef>
              <a:spcAft>
                <a:spcPts val="0"/>
              </a:spcAft>
              <a:buSzPts val="1620"/>
              <a:buChar char="•"/>
            </a:pPr>
            <a:r>
              <a:rPr lang="en-US"/>
              <a:t>Blade Runner</a:t>
            </a:r>
            <a:endParaRPr/>
          </a:p>
          <a:p>
            <a:pPr marL="205766" lvl="0" indent="-205766" algn="l" rtl="0">
              <a:lnSpc>
                <a:spcPct val="90000"/>
              </a:lnSpc>
              <a:spcBef>
                <a:spcPts val="1200"/>
              </a:spcBef>
              <a:spcAft>
                <a:spcPts val="0"/>
              </a:spcAft>
              <a:buSzPts val="1620"/>
              <a:buChar char="•"/>
            </a:pPr>
            <a:r>
              <a:rPr lang="en-US"/>
              <a:t>Chappie</a:t>
            </a:r>
            <a:endParaRPr/>
          </a:p>
          <a:p>
            <a:pPr marL="205766" lvl="0" indent="-205766" algn="l" rtl="0">
              <a:lnSpc>
                <a:spcPct val="90000"/>
              </a:lnSpc>
              <a:spcBef>
                <a:spcPts val="1200"/>
              </a:spcBef>
              <a:spcAft>
                <a:spcPts val="0"/>
              </a:spcAft>
              <a:buSzPts val="1620"/>
              <a:buChar char="•"/>
            </a:pPr>
            <a:r>
              <a:rPr lang="en-US"/>
              <a:t>RoboCop 2014</a:t>
            </a:r>
            <a:endParaRPr/>
          </a:p>
        </p:txBody>
      </p:sp>
      <p:sp>
        <p:nvSpPr>
          <p:cNvPr id="240" name="Google Shape;240;p27"/>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2019 Keith A. Pray</a:t>
            </a:r>
            <a:endParaRPr/>
          </a:p>
        </p:txBody>
      </p:sp>
      <p:sp>
        <p:nvSpPr>
          <p:cNvPr id="241" name="Google Shape;241;p27"/>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42" name="Google Shape;242;p27"/>
          <p:cNvSpPr txBox="1"/>
          <p:nvPr/>
        </p:nvSpPr>
        <p:spPr>
          <a:xfrm>
            <a:off x="5292900" y="372325"/>
            <a:ext cx="37338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Frankenstein</a:t>
            </a:r>
            <a:endParaRPr/>
          </a:p>
          <a:p>
            <a:pPr marL="0" lvl="0" indent="0" algn="l" rtl="0">
              <a:spcBef>
                <a:spcPts val="0"/>
              </a:spcBef>
              <a:spcAft>
                <a:spcPts val="0"/>
              </a:spcAft>
              <a:buClr>
                <a:schemeClr val="dk1"/>
              </a:buClr>
              <a:buFont typeface="Arial"/>
              <a:buNone/>
            </a:pPr>
            <a:endParaRPr>
              <a:solidFill>
                <a:schemeClr val="lt1"/>
              </a:solidFill>
              <a:latin typeface="Cambria"/>
              <a:ea typeface="Cambria"/>
              <a:cs typeface="Cambria"/>
              <a:sym typeface="Cambria"/>
            </a:endParaRPr>
          </a:p>
        </p:txBody>
      </p:sp>
      <p:sp>
        <p:nvSpPr>
          <p:cNvPr id="243" name="Google Shape;243;p27"/>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[32][33][34][35]</a:t>
            </a:r>
            <a:endParaRPr/>
          </a:p>
        </p:txBody>
      </p:sp>
      <p:pic>
        <p:nvPicPr>
          <p:cNvPr id="244" name="Google Shape;244;p27"/>
          <p:cNvPicPr preferRelativeResize="0"/>
          <p:nvPr/>
        </p:nvPicPr>
        <p:blipFill>
          <a:blip r:embed="rId3">
            <a:alphaModFix/>
          </a:blip>
          <a:stretch>
            <a:fillRect/>
          </a:stretch>
        </p:blipFill>
        <p:spPr>
          <a:xfrm>
            <a:off x="4843688" y="1205201"/>
            <a:ext cx="1190600" cy="1764727"/>
          </a:xfrm>
          <a:prstGeom prst="rect">
            <a:avLst/>
          </a:prstGeom>
          <a:noFill/>
          <a:ln>
            <a:noFill/>
          </a:ln>
        </p:spPr>
      </p:pic>
      <p:pic>
        <p:nvPicPr>
          <p:cNvPr id="245" name="Google Shape;245;p27"/>
          <p:cNvPicPr preferRelativeResize="0"/>
          <p:nvPr/>
        </p:nvPicPr>
        <p:blipFill>
          <a:blip r:embed="rId4">
            <a:alphaModFix/>
          </a:blip>
          <a:stretch>
            <a:fillRect/>
          </a:stretch>
        </p:blipFill>
        <p:spPr>
          <a:xfrm>
            <a:off x="6094438" y="1205200"/>
            <a:ext cx="1190600" cy="1764482"/>
          </a:xfrm>
          <a:prstGeom prst="rect">
            <a:avLst/>
          </a:prstGeom>
          <a:noFill/>
          <a:ln>
            <a:noFill/>
          </a:ln>
        </p:spPr>
      </p:pic>
      <p:pic>
        <p:nvPicPr>
          <p:cNvPr id="246" name="Google Shape;246;p27"/>
          <p:cNvPicPr preferRelativeResize="0"/>
          <p:nvPr/>
        </p:nvPicPr>
        <p:blipFill>
          <a:blip r:embed="rId5">
            <a:alphaModFix/>
          </a:blip>
          <a:stretch>
            <a:fillRect/>
          </a:stretch>
        </p:blipFill>
        <p:spPr>
          <a:xfrm>
            <a:off x="4843680" y="3010912"/>
            <a:ext cx="1190606" cy="1764075"/>
          </a:xfrm>
          <a:prstGeom prst="rect">
            <a:avLst/>
          </a:prstGeom>
          <a:noFill/>
          <a:ln>
            <a:noFill/>
          </a:ln>
        </p:spPr>
      </p:pic>
      <p:pic>
        <p:nvPicPr>
          <p:cNvPr id="247" name="Google Shape;247;p27"/>
          <p:cNvPicPr preferRelativeResize="0"/>
          <p:nvPr/>
        </p:nvPicPr>
        <p:blipFill>
          <a:blip r:embed="rId6">
            <a:alphaModFix/>
          </a:blip>
          <a:stretch>
            <a:fillRect/>
          </a:stretch>
        </p:blipFill>
        <p:spPr>
          <a:xfrm>
            <a:off x="6094436" y="3009537"/>
            <a:ext cx="1190600" cy="17664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Socially Relevant Conclusions (Restated)</a:t>
            </a:r>
            <a:endParaRPr/>
          </a:p>
        </p:txBody>
      </p:sp>
      <p:sp>
        <p:nvSpPr>
          <p:cNvPr id="254" name="Google Shape;254;p28"/>
          <p:cNvSpPr txBox="1">
            <a:spLocks noGrp="1"/>
          </p:cNvSpPr>
          <p:nvPr>
            <p:ph type="body" idx="1"/>
          </p:nvPr>
        </p:nvSpPr>
        <p:spPr>
          <a:xfrm>
            <a:off x="2133600" y="1460375"/>
            <a:ext cx="4876800" cy="3352800"/>
          </a:xfrm>
          <a:prstGeom prst="rect">
            <a:avLst/>
          </a:prstGeom>
          <a:noFill/>
          <a:ln>
            <a:noFill/>
          </a:ln>
        </p:spPr>
        <p:txBody>
          <a:bodyPr spcFirstLastPara="1" wrap="square" lIns="91425" tIns="45700" rIns="91425" bIns="45700" anchor="t" anchorCtr="0">
            <a:noAutofit/>
          </a:bodyPr>
          <a:lstStyle/>
          <a:p>
            <a:pPr marL="205766" lvl="0" indent="-205766" algn="l" rtl="0">
              <a:spcBef>
                <a:spcPts val="0"/>
              </a:spcBef>
              <a:spcAft>
                <a:spcPts val="0"/>
              </a:spcAft>
              <a:buSzPts val="1620"/>
              <a:buChar char="•"/>
            </a:pPr>
            <a:r>
              <a:rPr lang="en-US"/>
              <a:t>Frankenstein remains relevant to computing today.</a:t>
            </a:r>
            <a:endParaRPr/>
          </a:p>
          <a:p>
            <a:pPr marL="205766" lvl="0" indent="-205766" algn="l" rtl="0">
              <a:spcBef>
                <a:spcPts val="0"/>
              </a:spcBef>
              <a:spcAft>
                <a:spcPts val="0"/>
              </a:spcAft>
              <a:buSzPts val="1620"/>
              <a:buChar char="•"/>
            </a:pPr>
            <a:r>
              <a:rPr lang="en-US"/>
              <a:t>Thinking machines and modern AI have similar concerns similar to those expressed in Frankenstein, in dangerous cases.</a:t>
            </a:r>
            <a:endParaRPr/>
          </a:p>
          <a:p>
            <a:pPr marL="205766" lvl="0" indent="-205766" algn="l" rtl="0">
              <a:spcBef>
                <a:spcPts val="0"/>
              </a:spcBef>
              <a:spcAft>
                <a:spcPts val="0"/>
              </a:spcAft>
              <a:buSzPts val="1620"/>
              <a:buChar char="•"/>
            </a:pPr>
            <a:r>
              <a:rPr lang="en-US"/>
              <a:t>Despite new concerns regarding the more mundane aspects of AI, a cautious mentality is still advisable. </a:t>
            </a:r>
            <a:endParaRPr/>
          </a:p>
        </p:txBody>
      </p:sp>
      <p:sp>
        <p:nvSpPr>
          <p:cNvPr id="255" name="Google Shape;255;p28"/>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2019 Keith A. Pray</a:t>
            </a:r>
            <a:endParaRPr/>
          </a:p>
        </p:txBody>
      </p:sp>
      <p:sp>
        <p:nvSpPr>
          <p:cNvPr id="256" name="Google Shape;256;p28"/>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57" name="Google Shape;257;p28"/>
          <p:cNvSpPr txBox="1"/>
          <p:nvPr/>
        </p:nvSpPr>
        <p:spPr>
          <a:xfrm>
            <a:off x="5082075" y="361950"/>
            <a:ext cx="40620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Frankenstein</a:t>
            </a:r>
            <a:endParaRPr>
              <a:solidFill>
                <a:schemeClr val="lt1"/>
              </a:solidFill>
              <a:latin typeface="Cambria"/>
              <a:ea typeface="Cambria"/>
              <a:cs typeface="Cambria"/>
              <a:sym typeface="Cambria"/>
            </a:endParaRPr>
          </a:p>
        </p:txBody>
      </p:sp>
      <p:sp>
        <p:nvSpPr>
          <p:cNvPr id="258" name="Google Shape;258;p28"/>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9"/>
          <p:cNvSpPr txBox="1">
            <a:spLocks noGrp="1"/>
          </p:cNvSpPr>
          <p:nvPr>
            <p:ph type="title"/>
          </p:nvPr>
        </p:nvSpPr>
        <p:spPr>
          <a:xfrm>
            <a:off x="685800" y="159625"/>
            <a:ext cx="7772400" cy="823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264" name="Google Shape;264;p29"/>
          <p:cNvSpPr txBox="1">
            <a:spLocks noGrp="1"/>
          </p:cNvSpPr>
          <p:nvPr>
            <p:ph type="body" idx="1"/>
          </p:nvPr>
        </p:nvSpPr>
        <p:spPr>
          <a:xfrm>
            <a:off x="0" y="618850"/>
            <a:ext cx="9144000" cy="452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1. Buchanan, Bruce G., Joshua Eckroth, and Reid G. Smith. "A Virtual Archive for the History of AI." AI Magazine 34.2 (2013): 86-98. ProQuest. Web. 1 Apr. 2019.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2. Colin R. Davies, "An evolutionary step in intellectual property rights – Artificial intelligence and intellectual property", Computer Law &amp; Security Review, Volume 27, Issue 6, 2011, Pages 601-619, ISSN 0267-3649, (http://www.sciencedirect.com/science/article/pii/S0267364911001518). Accessed April 1st, 2019.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3. Christopher Bone , Suzana Dragićević, "Defining Transition Rules with Reinforcement Learning for Modeling Land Cover Change", Simulation, v.85 n.5, p.291-305, May 2009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4. Yampolskiy, Roman V. “Could an Artificial Intelligence Be Considered a Person under the Law?” The Conversation, 30 Nov. 2018, theconversation.com/could-an-artificial-intelligence-be-considered-a-person-under-the-law-102865. Accessed April 2nd, 2019.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5. Deepak Somaya and Lav R. Varshney. “Embodiment, Anthropomorphism, and Intellectual Property Rights for AI Creations”, in Proceedings of the 2018 AAAI/ACM Conference on AI, Ethics, and Society (AIES '18). (ACM, 2018). Pages 278-283.</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6. US Supreme Court, SANTA CLARA COUNTY v. SOUTHERN PAC. R. CO., 118 U.S. 394 (1886). Accessed at https://www.ratical.org/corporations/SCvSPR1886.html. Accessed April 2nd, 2019.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7. Brundage, Miles, et al. The Malicious Use of Artificial Intelligence: Forecasting, Prevention, and Mitigation. Feb. 2018, arxiv.org/ftp/arxiv/papers/1802/1802.07228.pd</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8. Good, Irving John. 1965. “Speculations Concerning the First Ultraintelligent Machine.” In Advances in Computers, edited by Franz L. Alt and Morris Rubinoff, 31–88. Vol. 6. New York: Academic Press.doi:10.1016/S0065-2458(08)60418-0</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9. “Robot Automation Will 'Take 800 Million Jobs by 2030' - Report.” BBC News, BBC, 29 Nov. 2017, www.bbc.com/news/world-us-canada-42170100. Accessed April 4th, 2019.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10. Yarow, Jay. “These Are The Jobs That Will Be Safe From The Imminent Invasion Of Robots.” Business Insider, Business Insider, 23 Jan. 2014, www.businessinsider.com/jobs-that-will-be-lost-to-robots-2014-1. Accessed April 4th, 2019.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11. Yudkowsky, Eliezer. Artificial Intelligence as a Positive And Negative Factor in Global Risk. Machine Intelligence Research Institute, 2008, intelligence.org/files/AIPosNegFactor.pdf. Accessed April 4th, 2019.</a:t>
            </a:r>
            <a:endParaRPr sz="800">
              <a:solidFill>
                <a:schemeClr val="dk1"/>
              </a:solidFill>
              <a:latin typeface="Arial"/>
              <a:ea typeface="Arial"/>
              <a:cs typeface="Arial"/>
              <a:sym typeface="Arial"/>
            </a:endParaRPr>
          </a:p>
          <a:p>
            <a:pPr marL="0" lvl="0" indent="0" algn="l" rtl="0">
              <a:lnSpc>
                <a:spcPct val="90000"/>
              </a:lnSpc>
              <a:spcBef>
                <a:spcPts val="1200"/>
              </a:spcBef>
              <a:spcAft>
                <a:spcPts val="0"/>
              </a:spcAft>
              <a:buSzPts val="1100"/>
              <a:buNone/>
            </a:pPr>
            <a:r>
              <a:rPr lang="en-US" sz="800">
                <a:solidFill>
                  <a:schemeClr val="dk1"/>
                </a:solidFill>
                <a:latin typeface="Arial"/>
                <a:ea typeface="Arial"/>
                <a:cs typeface="Arial"/>
                <a:sym typeface="Arial"/>
              </a:rPr>
              <a:t>​</a:t>
            </a:r>
            <a:r>
              <a:rPr lang="en-US" sz="800">
                <a:latin typeface="Arial"/>
                <a:ea typeface="Arial"/>
                <a:cs typeface="Arial"/>
                <a:sym typeface="Arial"/>
              </a:rPr>
              <a:t>12. Shiyun Meng, Mahmoud Rouabhia and Ze Zhang (August 23rd 2011). Electrical Stimulation in Tissue Regeneration, Applied Biomedical Engineering, Gaetano D. Gargiulo and Alistair McEwan, IntechOpen, DOI: 10.5772/18874. Available from: https://www.intechopen.com/books/applied-biomedical-engineering/electrical-stimulation-in-tissue-regeneration. Accessed April 4th, 2019.</a:t>
            </a:r>
            <a:endParaRPr sz="800">
              <a:latin typeface="Arial"/>
              <a:ea typeface="Arial"/>
              <a:cs typeface="Arial"/>
              <a:sym typeface="Arial"/>
            </a:endParaRPr>
          </a:p>
          <a:p>
            <a:pPr marL="0" lvl="0" indent="0" algn="l" rtl="0">
              <a:lnSpc>
                <a:spcPct val="90000"/>
              </a:lnSpc>
              <a:spcBef>
                <a:spcPts val="120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lnSpc>
                <a:spcPct val="90000"/>
              </a:lnSpc>
              <a:spcBef>
                <a:spcPts val="1200"/>
              </a:spcBef>
              <a:spcAft>
                <a:spcPts val="0"/>
              </a:spcAft>
              <a:buClr>
                <a:schemeClr val="dk1"/>
              </a:buClr>
              <a:buSzPts val="1100"/>
              <a:buFont typeface="Arial"/>
              <a:buNone/>
            </a:pPr>
            <a:r>
              <a:rPr lang="en-US"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p>
            <a:pPr marL="0" lvl="0" indent="0" algn="l" rtl="0">
              <a:lnSpc>
                <a:spcPct val="90000"/>
              </a:lnSpc>
              <a:spcBef>
                <a:spcPts val="1200"/>
              </a:spcBef>
              <a:spcAft>
                <a:spcPts val="0"/>
              </a:spcAft>
              <a:buClr>
                <a:schemeClr val="dk1"/>
              </a:buClr>
              <a:buSzPts val="1100"/>
              <a:buFont typeface="Arial"/>
              <a:buNone/>
            </a:pPr>
            <a:r>
              <a:rPr lang="en-US"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p>
            <a:pPr marL="0" lvl="0" indent="0" algn="l" rtl="0">
              <a:lnSpc>
                <a:spcPct val="90000"/>
              </a:lnSpc>
              <a:spcBef>
                <a:spcPts val="1200"/>
              </a:spcBef>
              <a:spcAft>
                <a:spcPts val="0"/>
              </a:spcAft>
              <a:buClr>
                <a:schemeClr val="dk1"/>
              </a:buClr>
              <a:buSzPts val="1100"/>
              <a:buFont typeface="Arial"/>
              <a:buNone/>
            </a:pPr>
            <a:r>
              <a:rPr lang="en-US"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p>
            <a:pPr marL="0" lvl="0" indent="0" algn="l" rtl="0">
              <a:lnSpc>
                <a:spcPct val="90000"/>
              </a:lnSpc>
              <a:spcBef>
                <a:spcPts val="120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lnSpc>
                <a:spcPct val="90000"/>
              </a:lnSpc>
              <a:spcBef>
                <a:spcPts val="1200"/>
              </a:spcBef>
              <a:spcAft>
                <a:spcPts val="0"/>
              </a:spcAft>
              <a:buSzPts val="1890"/>
              <a:buNone/>
            </a:pPr>
            <a:endParaRPr/>
          </a:p>
        </p:txBody>
      </p:sp>
      <p:sp>
        <p:nvSpPr>
          <p:cNvPr id="265" name="Google Shape;265;p29"/>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2019 Keith A. Pray</a:t>
            </a:r>
            <a:endParaRPr/>
          </a:p>
        </p:txBody>
      </p:sp>
      <p:sp>
        <p:nvSpPr>
          <p:cNvPr id="266" name="Google Shape;266;p29"/>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67" name="Google Shape;267;p29"/>
          <p:cNvSpPr txBox="1"/>
          <p:nvPr/>
        </p:nvSpPr>
        <p:spPr>
          <a:xfrm>
            <a:off x="5235353" y="372325"/>
            <a:ext cx="37914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Frankenstein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0"/>
          <p:cNvSpPr txBox="1">
            <a:spLocks noGrp="1"/>
          </p:cNvSpPr>
          <p:nvPr>
            <p:ph type="title"/>
          </p:nvPr>
        </p:nvSpPr>
        <p:spPr>
          <a:xfrm>
            <a:off x="685800" y="300550"/>
            <a:ext cx="7772400" cy="7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REFERENCES</a:t>
            </a:r>
            <a:endParaRPr/>
          </a:p>
        </p:txBody>
      </p:sp>
      <p:sp>
        <p:nvSpPr>
          <p:cNvPr id="274" name="Google Shape;274;p30"/>
          <p:cNvSpPr txBox="1">
            <a:spLocks noGrp="1"/>
          </p:cNvSpPr>
          <p:nvPr>
            <p:ph type="body" idx="1"/>
          </p:nvPr>
        </p:nvSpPr>
        <p:spPr>
          <a:xfrm>
            <a:off x="0" y="712825"/>
            <a:ext cx="9144000" cy="36468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13. https://www.youtube.com/watch?v=rSQNi5sAwuc. Accessed April 4th, 2019.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14. “Bid to Bring Murderer Back to Life - The Mail (Adelaide, SA : 1912 - 1954) - 15 Mar 1947.” Trove, The Mail, 15 Mar. 1947, trove.nla.gov.au/newspaper/article/55885785. Accessed April 4th, 2019.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15. Mayo clinic staff. “Hand Transplant.” Mayo Clinic, Mayo Foundation for Medical Education and Research, 16 Jan. 2018, www.mayoclinic.org/tests-procedures/hand-transplant/about/pac-20394334. Accessed April 4th, 2019.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16. Marsh, Allison. “ELEKTRO THE MOTO-MAN.” IEEE Xplore, IEEE, Oct. 2018, ieeexplore.ieee.org/stamp/stamp.jsp?tp=&amp;arnumber=8482432. Accessed April 4th, 2019.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17. "Dynastat memory aids Unimate robot," in Electrical Engineering, vol. 80, no. 4. (IEEE, April 1961). Pages 319-320.</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18. Mcculloch, Warren S., and Walter Pitts. “A Logical Calculus of the Ideas Immanent in Nervous Activity.” The Bulletin of Mathematical Biophysics, vol. 5, no. 4, 1943, Pages 115–133. Accessed online at https://www.cs.cmu.edu/~./epxing/Class/10715/reading/McCulloch.and.Pitts.pdf  on April 4th, 2019.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19. “The Voltaic Pile and the Production of Electrical Currents.” BBC Worldwide Americas, Inc./BBC Worldwide Learning. Accessed online at http://go.galegroup.com/ps/i.do?p=AONE&amp;u=mlin_c_worpoly&amp;id=GALE|01TT&amp;v=2.1&amp;it=aboutJournal&amp;password=boushuperionos&amp;ugroup=outside. Accessed April 4th, 2019.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20. "September 1888: Kodak camera is patented - [Opinion]," in IEEE Spectrum, vol. 55, no. 9. (IEEE, September 2018). Page 24. Accessed online at https://ieeexplore.ieee.org/document/8449044. Accessed April 4th, 2019.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21. Lepore, Jill. "The Strange and Twisted Life of “Frankenstein.”" (The New Yorker, 2018). Accessed online at https://www.newyorker.com/magazine/2018/02/12/the-strange-and-twisted-life-of-frankenstein. Accessed April 13th, 2019.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22. THR Staff. "Frankenstein, THR's 1931 Review." (The Hollywood Reporter, 2014). Accessed online at https://www.hollywoodreporter.com/news/frankenstein-thrs-1931-review-749292. Accessed April 13th, 2019.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23. "robot, n.2". (Oxford English Dictionary). Accessed online at http://www.oed.com/view/Entry/166641?rskey=S2Kodh&amp;result=2&amp;isAdvanced=false#eid. Accessed April 13th, 2019.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24. Marco Piccolino, "Luigi Galvani's path to animal electricity." in </a:t>
            </a:r>
            <a:r>
              <a:rPr lang="en-US" sz="800" i="1">
                <a:latin typeface="Arial"/>
                <a:ea typeface="Arial"/>
                <a:cs typeface="Arial"/>
                <a:sym typeface="Arial"/>
              </a:rPr>
              <a:t>Comptes Rendus Biologies, </a:t>
            </a:r>
            <a:r>
              <a:rPr lang="en-US" sz="800">
                <a:latin typeface="Arial"/>
                <a:ea typeface="Arial"/>
                <a:cs typeface="Arial"/>
                <a:sym typeface="Arial"/>
              </a:rPr>
              <a:t>Volume 329, Issues 5–6, (Elsevier, 2006), Pages 303-318.</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25. McCarthy, John, et al. "A Propo</a:t>
            </a:r>
            <a:r>
              <a:rPr lang="en-US" sz="500">
                <a:latin typeface="Arial"/>
                <a:ea typeface="Arial"/>
                <a:cs typeface="Arial"/>
                <a:sym typeface="Arial"/>
              </a:rPr>
              <a:t>sal for the Dartmouth Summer Research Project on Artificial Intelligence: August 31, 1955." (AI Magazine, 1955). Accessed online at https://search.proquest.com/docview/208121208?OpenUrlRefId=info:xri/sid:primo&amp;accountid=29120. Accessed April 14th, 2019.</a:t>
            </a:r>
            <a:endParaRPr sz="500">
              <a:latin typeface="Arial"/>
              <a:ea typeface="Arial"/>
              <a:cs typeface="Arial"/>
              <a:sym typeface="Arial"/>
            </a:endParaRPr>
          </a:p>
          <a:p>
            <a:pPr marL="0" lvl="0" indent="0" algn="l" rtl="0">
              <a:spcBef>
                <a:spcPts val="1200"/>
              </a:spcBef>
              <a:spcAft>
                <a:spcPts val="0"/>
              </a:spcAft>
              <a:buNone/>
            </a:pPr>
            <a:endParaRPr/>
          </a:p>
        </p:txBody>
      </p:sp>
      <p:sp>
        <p:nvSpPr>
          <p:cNvPr id="275" name="Google Shape;275;p30"/>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1"/>
          <p:cNvSpPr txBox="1">
            <a:spLocks noGrp="1"/>
          </p:cNvSpPr>
          <p:nvPr>
            <p:ph type="title"/>
          </p:nvPr>
        </p:nvSpPr>
        <p:spPr>
          <a:xfrm>
            <a:off x="685800" y="372325"/>
            <a:ext cx="7772400" cy="6111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281" name="Google Shape;281;p31"/>
          <p:cNvSpPr txBox="1">
            <a:spLocks noGrp="1"/>
          </p:cNvSpPr>
          <p:nvPr>
            <p:ph type="body" idx="1"/>
          </p:nvPr>
        </p:nvSpPr>
        <p:spPr>
          <a:xfrm>
            <a:off x="0" y="896500"/>
            <a:ext cx="9144000" cy="410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800">
                <a:latin typeface="Arial"/>
                <a:ea typeface="Arial"/>
                <a:cs typeface="Arial"/>
                <a:sym typeface="Arial"/>
              </a:rPr>
              <a:t>26. “1931 Top Box Office Movies.” </a:t>
            </a:r>
            <a:r>
              <a:rPr lang="en-US" sz="800" i="1">
                <a:latin typeface="Arial"/>
                <a:ea typeface="Arial"/>
                <a:cs typeface="Arial"/>
                <a:sym typeface="Arial"/>
              </a:rPr>
              <a:t>Ultimate Movie Rankings</a:t>
            </a:r>
            <a:r>
              <a:rPr lang="en-US" sz="800">
                <a:latin typeface="Arial"/>
                <a:ea typeface="Arial"/>
                <a:cs typeface="Arial"/>
                <a:sym typeface="Arial"/>
              </a:rPr>
              <a:t>, 30 Mar. 2018, </a:t>
            </a:r>
            <a:r>
              <a:rPr lang="en-US" sz="800" u="sng">
                <a:latin typeface="Arial"/>
                <a:ea typeface="Arial"/>
                <a:cs typeface="Arial"/>
                <a:sym typeface="Arial"/>
                <a:hlinkClick r:id="rId3"/>
              </a:rPr>
              <a:t>www.ultimatemovierankings.com/1931-top-box-office-movies/</a:t>
            </a:r>
            <a:r>
              <a:rPr lang="en-US" sz="800">
                <a:latin typeface="Arial"/>
                <a:ea typeface="Arial"/>
                <a:cs typeface="Arial"/>
                <a:sym typeface="Arial"/>
              </a:rPr>
              <a:t>. </a:t>
            </a:r>
            <a:endParaRPr sz="8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8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800">
                <a:latin typeface="Arial"/>
                <a:ea typeface="Arial"/>
                <a:cs typeface="Arial"/>
                <a:sym typeface="Arial"/>
              </a:rPr>
              <a:t>27. “Frankenstein(1931).” </a:t>
            </a:r>
            <a:r>
              <a:rPr lang="en-US" sz="800" i="1">
                <a:latin typeface="Arial"/>
                <a:ea typeface="Arial"/>
                <a:cs typeface="Arial"/>
                <a:sym typeface="Arial"/>
              </a:rPr>
              <a:t>Frankenstein (1931)</a:t>
            </a:r>
            <a:r>
              <a:rPr lang="en-US" sz="800">
                <a:latin typeface="Arial"/>
                <a:ea typeface="Arial"/>
                <a:cs typeface="Arial"/>
                <a:sym typeface="Arial"/>
              </a:rPr>
              <a:t>, 1999, </a:t>
            </a:r>
            <a:r>
              <a:rPr lang="en-US" sz="800" u="sng">
                <a:latin typeface="Arial"/>
                <a:ea typeface="Arial"/>
                <a:cs typeface="Arial"/>
                <a:sym typeface="Arial"/>
                <a:hlinkClick r:id="rId4"/>
              </a:rPr>
              <a:t>www.filmsite.org/fran.html</a:t>
            </a:r>
            <a:r>
              <a:rPr lang="en-US" sz="800">
                <a:latin typeface="Arial"/>
                <a:ea typeface="Arial"/>
                <a:cs typeface="Arial"/>
                <a:sym typeface="Arial"/>
              </a:rPr>
              <a:t>. </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28. Takahashi, Hikaru. 2018. “Couger developed a system “GeneFlow” that secures the reliability of AI by recording the learning history and execution history in blockchain.” </a:t>
            </a:r>
            <a:r>
              <a:rPr lang="en-US" sz="800" u="sng">
                <a:latin typeface="Arial"/>
                <a:ea typeface="Arial"/>
                <a:cs typeface="Arial"/>
                <a:sym typeface="Arial"/>
                <a:hlinkClick r:id="rId5"/>
              </a:rPr>
              <a:t>https://article.connectome.to/2018/06/29/couger-developed-a-system-geneflow-that-secures-the-reliability-of-ai-by-recording-the-learning-history-and-execution-history-in-blockchain/</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solidFill>
                  <a:srgbClr val="FFFFFF"/>
                </a:solidFill>
                <a:latin typeface="Arial"/>
                <a:ea typeface="Arial"/>
                <a:cs typeface="Arial"/>
                <a:sym typeface="Arial"/>
              </a:rPr>
              <a:t>29. “Dates in History.” (Centre For Computing History, 2018). Accessed online at www.computinghistory.org.uk/cgi/computing-timeline.pl. Accessed on 4/15/19.</a:t>
            </a:r>
            <a:endParaRPr sz="800">
              <a:solidFill>
                <a:srgbClr val="FFFFFF"/>
              </a:solidFill>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solidFill>
                  <a:srgbClr val="FFFFFF"/>
                </a:solidFill>
                <a:latin typeface="Arial"/>
                <a:ea typeface="Arial"/>
                <a:cs typeface="Arial"/>
                <a:sym typeface="Arial"/>
              </a:rPr>
              <a:t>30. </a:t>
            </a:r>
            <a:r>
              <a:rPr lang="en-US" sz="800">
                <a:latin typeface="Arial"/>
                <a:ea typeface="Arial"/>
                <a:cs typeface="Arial"/>
                <a:sym typeface="Arial"/>
              </a:rPr>
              <a:t>Shelley, Mary Wollstonecraft, et al. </a:t>
            </a:r>
            <a:r>
              <a:rPr lang="en-US" sz="800" i="1">
                <a:latin typeface="Arial"/>
                <a:ea typeface="Arial"/>
                <a:cs typeface="Arial"/>
                <a:sym typeface="Arial"/>
              </a:rPr>
              <a:t>Frankenstein</a:t>
            </a:r>
            <a:r>
              <a:rPr lang="en-US" sz="800">
                <a:latin typeface="Arial"/>
                <a:ea typeface="Arial"/>
                <a:cs typeface="Arial"/>
                <a:sym typeface="Arial"/>
              </a:rPr>
              <a:t>. Oxford University Press, 2008.</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31. Huebner, Brandon. “A Surviving Copy of the Three-Volume First Edition of Frankenstein, Published on 1 January 1818.” </a:t>
            </a:r>
            <a:r>
              <a:rPr lang="en-US" sz="800" i="1">
                <a:latin typeface="Arial"/>
                <a:ea typeface="Arial"/>
                <a:cs typeface="Arial"/>
                <a:sym typeface="Arial"/>
              </a:rPr>
              <a:t>Today in British History</a:t>
            </a:r>
            <a:r>
              <a:rPr lang="en-US" sz="800">
                <a:latin typeface="Arial"/>
                <a:ea typeface="Arial"/>
                <a:cs typeface="Arial"/>
                <a:sym typeface="Arial"/>
              </a:rPr>
              <a:t>, 1 Jan. 2014, todayinbritishhistory.com/2014/01/first-edition-of-frankenstein-mary-shelley-published/.</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32.“Ex Machina.” </a:t>
            </a:r>
            <a:r>
              <a:rPr lang="en-US" sz="800" i="1">
                <a:latin typeface="Arial"/>
                <a:ea typeface="Arial"/>
                <a:cs typeface="Arial"/>
                <a:sym typeface="Arial"/>
              </a:rPr>
              <a:t>File-Cine</a:t>
            </a:r>
            <a:r>
              <a:rPr lang="en-US" sz="800">
                <a:latin typeface="Arial"/>
                <a:ea typeface="Arial"/>
                <a:cs typeface="Arial"/>
                <a:sym typeface="Arial"/>
              </a:rPr>
              <a:t>, image.tmdb.org/t/p/original/gXadqMr5pjeVMRNcH5gHptHgyqp.jpg.</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33. Ebert, Dick. “Blade Runner.” </a:t>
            </a:r>
            <a:r>
              <a:rPr lang="en-US" sz="800" i="1">
                <a:latin typeface="Arial"/>
                <a:ea typeface="Arial"/>
                <a:cs typeface="Arial"/>
                <a:sym typeface="Arial"/>
              </a:rPr>
              <a:t>Shat the Movies </a:t>
            </a:r>
            <a:r>
              <a:rPr lang="en-US" sz="800">
                <a:latin typeface="Arial"/>
                <a:ea typeface="Arial"/>
                <a:cs typeface="Arial"/>
                <a:sym typeface="Arial"/>
              </a:rPr>
              <a:t>, 3 May 2017, shatthemovies.com/movies/blade-runner/.</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34. “Chappie.” </a:t>
            </a:r>
            <a:r>
              <a:rPr lang="en-US" sz="800" i="1">
                <a:latin typeface="Arial"/>
                <a:ea typeface="Arial"/>
                <a:cs typeface="Arial"/>
                <a:sym typeface="Arial"/>
              </a:rPr>
              <a:t>Poster Posse</a:t>
            </a:r>
            <a:r>
              <a:rPr lang="en-US" sz="800">
                <a:latin typeface="Arial"/>
                <a:ea typeface="Arial"/>
                <a:cs typeface="Arial"/>
                <a:sym typeface="Arial"/>
              </a:rPr>
              <a:t>, posterposse.com/poster-posse-project-14-neill-blomkamps-sci-fi-film-chappie/.</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35. </a:t>
            </a:r>
            <a:r>
              <a:rPr lang="en-US" sz="800">
                <a:solidFill>
                  <a:srgbClr val="333333"/>
                </a:solidFill>
                <a:latin typeface="Arial"/>
                <a:ea typeface="Arial"/>
                <a:cs typeface="Arial"/>
                <a:sym typeface="Arial"/>
              </a:rPr>
              <a:t>“</a:t>
            </a:r>
            <a:r>
              <a:rPr lang="en-US" sz="800">
                <a:latin typeface="Arial"/>
                <a:ea typeface="Arial"/>
                <a:cs typeface="Arial"/>
                <a:sym typeface="Arial"/>
              </a:rPr>
              <a:t>RoboCop 2014.” </a:t>
            </a:r>
            <a:r>
              <a:rPr lang="en-US" sz="800" i="1">
                <a:latin typeface="Arial"/>
                <a:ea typeface="Arial"/>
                <a:cs typeface="Arial"/>
                <a:sym typeface="Arial"/>
              </a:rPr>
              <a:t>Cocoloids</a:t>
            </a:r>
            <a:r>
              <a:rPr lang="en-US" sz="800">
                <a:latin typeface="Arial"/>
                <a:ea typeface="Arial"/>
                <a:cs typeface="Arial"/>
                <a:sym typeface="Arial"/>
              </a:rPr>
              <a:t>, 14 Sept. 2013, cocoloids.wordpress.com/2013/09/14/first-look-at-robocop-movie-poster/.</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36.  Steven Levy. Hackers: Heroes of Computer Revolution. Anchor Press/Doublesday, Garden City, NY, 1984</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37.  G. Malkan and T. LaQuey Parker, editors. “Hacker” Internet Users’ Glossary, January 1993. www.rcf-editor.org </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38.  The Morris Worm, https://www.fbi.gov/news/stories/morris-worm-30-years-since-first-major-attack-on-internet-110218 (Accessed o4/15/2019)</a:t>
            </a:r>
            <a:endParaRPr sz="8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800">
                <a:latin typeface="Arial"/>
                <a:ea typeface="Arial"/>
                <a:cs typeface="Arial"/>
                <a:sym typeface="Arial"/>
              </a:rPr>
              <a:t>39. Noga, Mike. "Frankenstein movies. A list of all things Frankenstein." Accessed at https://www.imdb.com/list/ls031241505/. Accessed on 4/23/2019.</a:t>
            </a:r>
            <a:endParaRPr sz="5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endParaRPr sz="5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endParaRPr sz="500">
              <a:solidFill>
                <a:srgbClr val="FFFFFF"/>
              </a:solidFill>
              <a:latin typeface="Arial"/>
              <a:ea typeface="Arial"/>
              <a:cs typeface="Arial"/>
              <a:sym typeface="Arial"/>
            </a:endParaRPr>
          </a:p>
          <a:p>
            <a:pPr marL="0" lvl="0" indent="0" algn="l" rtl="0">
              <a:lnSpc>
                <a:spcPct val="90000"/>
              </a:lnSpc>
              <a:spcBef>
                <a:spcPts val="1200"/>
              </a:spcBef>
              <a:spcAft>
                <a:spcPts val="0"/>
              </a:spcAft>
              <a:buClr>
                <a:schemeClr val="dk1"/>
              </a:buClr>
              <a:buSzPts val="1100"/>
              <a:buFont typeface="Arial"/>
              <a:buNone/>
            </a:pPr>
            <a:r>
              <a:rPr lang="en-US" sz="500">
                <a:solidFill>
                  <a:srgbClr val="FFFFFF"/>
                </a:solidFill>
                <a:latin typeface="Arial"/>
                <a:ea typeface="Arial"/>
                <a:cs typeface="Arial"/>
                <a:sym typeface="Arial"/>
              </a:rPr>
              <a:t>​</a:t>
            </a:r>
            <a:endParaRPr sz="500">
              <a:solidFill>
                <a:srgbClr val="FFFFFF"/>
              </a:solidFill>
              <a:latin typeface="Arial"/>
              <a:ea typeface="Arial"/>
              <a:cs typeface="Arial"/>
              <a:sym typeface="Arial"/>
            </a:endParaRPr>
          </a:p>
        </p:txBody>
      </p:sp>
      <p:sp>
        <p:nvSpPr>
          <p:cNvPr id="282" name="Google Shape;282;p31"/>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2019 Keith A. Pray</a:t>
            </a:r>
            <a:endParaRPr/>
          </a:p>
        </p:txBody>
      </p:sp>
      <p:sp>
        <p:nvSpPr>
          <p:cNvPr id="283" name="Google Shape;283;p31"/>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84" name="Google Shape;284;p31"/>
          <p:cNvSpPr txBox="1"/>
          <p:nvPr/>
        </p:nvSpPr>
        <p:spPr>
          <a:xfrm>
            <a:off x="5419875" y="372325"/>
            <a:ext cx="3606900" cy="30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lt1"/>
                </a:solidFill>
                <a:latin typeface="Cambria"/>
                <a:ea typeface="Cambria"/>
                <a:cs typeface="Cambria"/>
                <a:sym typeface="Cambria"/>
              </a:rPr>
              <a:t>					   Frankenstein</a:t>
            </a:r>
            <a:endParaRPr>
              <a:solidFill>
                <a:schemeClr val="lt1"/>
              </a:solidFill>
              <a:latin typeface="Cambria"/>
              <a:ea typeface="Cambria"/>
              <a:cs typeface="Cambria"/>
              <a:sym typeface="Cambria"/>
            </a:endParaRPr>
          </a:p>
        </p:txBody>
      </p:sp>
      <p:sp>
        <p:nvSpPr>
          <p:cNvPr id="285" name="Google Shape;285;p31"/>
          <p:cNvSpPr txBox="1"/>
          <p:nvPr/>
        </p:nvSpPr>
        <p:spPr>
          <a:xfrm>
            <a:off x="4674775" y="681150"/>
            <a:ext cx="4243500" cy="37812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endParaRPr sz="900">
              <a:solidFill>
                <a:schemeClr val="lt1"/>
              </a:solidFill>
              <a:latin typeface="Roboto"/>
              <a:ea typeface="Roboto"/>
              <a:cs typeface="Roboto"/>
              <a:sym typeface="Roboto"/>
            </a:endParaRPr>
          </a:p>
          <a:p>
            <a:pPr marL="0" lvl="0" indent="0" algn="l" rtl="0">
              <a:spcBef>
                <a:spcPts val="1200"/>
              </a:spcBef>
              <a:spcAft>
                <a:spcPts val="0"/>
              </a:spcAft>
              <a:buClr>
                <a:schemeClr val="dk1"/>
              </a:buClr>
              <a:buSzPts val="1100"/>
              <a:buFont typeface="Arial"/>
              <a:buNone/>
            </a:pPr>
            <a:endParaRPr sz="900">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Conclusion:</a:t>
            </a:r>
            <a:endParaRPr/>
          </a:p>
        </p:txBody>
      </p:sp>
      <p:sp>
        <p:nvSpPr>
          <p:cNvPr id="101" name="Google Shape;101;p15"/>
          <p:cNvSpPr txBox="1">
            <a:spLocks noGrp="1"/>
          </p:cNvSpPr>
          <p:nvPr>
            <p:ph type="body" idx="1"/>
          </p:nvPr>
        </p:nvSpPr>
        <p:spPr>
          <a:xfrm>
            <a:off x="2705100" y="1325213"/>
            <a:ext cx="3733800" cy="3352800"/>
          </a:xfrm>
          <a:prstGeom prst="rect">
            <a:avLst/>
          </a:prstGeom>
          <a:noFill/>
          <a:ln>
            <a:noFill/>
          </a:ln>
        </p:spPr>
        <p:txBody>
          <a:bodyPr spcFirstLastPara="1" wrap="square" lIns="91425" tIns="45700" rIns="91425" bIns="45700" anchor="t" anchorCtr="0">
            <a:noAutofit/>
          </a:bodyPr>
          <a:lstStyle/>
          <a:p>
            <a:pPr marL="205766" lvl="0" indent="-205766" algn="l" rtl="0">
              <a:lnSpc>
                <a:spcPct val="90000"/>
              </a:lnSpc>
              <a:spcBef>
                <a:spcPts val="0"/>
              </a:spcBef>
              <a:spcAft>
                <a:spcPts val="0"/>
              </a:spcAft>
              <a:buSzPts val="1620"/>
              <a:buChar char="•"/>
            </a:pPr>
            <a:r>
              <a:rPr lang="en-US"/>
              <a:t>Both the movie and book for Frankenstein have remained relevant to computing over time.</a:t>
            </a:r>
            <a:endParaRPr/>
          </a:p>
          <a:p>
            <a:pPr marL="205766" lvl="0" indent="-205766" algn="l" rtl="0">
              <a:lnSpc>
                <a:spcPct val="90000"/>
              </a:lnSpc>
              <a:spcBef>
                <a:spcPts val="0"/>
              </a:spcBef>
              <a:spcAft>
                <a:spcPts val="0"/>
              </a:spcAft>
              <a:buSzPts val="1620"/>
              <a:buChar char="•"/>
            </a:pPr>
            <a:r>
              <a:rPr lang="en-US"/>
              <a:t>The cautionary aspect of the story has remained intact, regarding modern AI.</a:t>
            </a:r>
            <a:endParaRPr/>
          </a:p>
          <a:p>
            <a:pPr marL="205766" lvl="0" indent="-205766" algn="l" rtl="0">
              <a:spcBef>
                <a:spcPts val="0"/>
              </a:spcBef>
              <a:spcAft>
                <a:spcPts val="0"/>
              </a:spcAft>
              <a:buSzPts val="1620"/>
              <a:buChar char="•"/>
            </a:pPr>
            <a:r>
              <a:rPr lang="en-US"/>
              <a:t>Specific AI concerns have changed from movie to today, but security still comes first.</a:t>
            </a:r>
            <a:endParaRPr/>
          </a:p>
        </p:txBody>
      </p:sp>
      <p:sp>
        <p:nvSpPr>
          <p:cNvPr id="102" name="Google Shape;102;p15"/>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2019 Keith A. Pray</a:t>
            </a:r>
            <a:endParaRPr/>
          </a:p>
        </p:txBody>
      </p:sp>
      <p:sp>
        <p:nvSpPr>
          <p:cNvPr id="103" name="Google Shape;103;p15"/>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04" name="Google Shape;104;p15"/>
          <p:cNvSpPr txBox="1"/>
          <p:nvPr/>
        </p:nvSpPr>
        <p:spPr>
          <a:xfrm>
            <a:off x="5143500" y="372325"/>
            <a:ext cx="38832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Frankenstein</a:t>
            </a:r>
            <a:endParaRPr/>
          </a:p>
        </p:txBody>
      </p:sp>
      <p:sp>
        <p:nvSpPr>
          <p:cNvPr id="105" name="Google Shape;105;p15"/>
          <p:cNvSpPr txBox="1"/>
          <p:nvPr/>
        </p:nvSpPr>
        <p:spPr>
          <a:xfrm>
            <a:off x="0" y="4726877"/>
            <a:ext cx="9144000"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Background: Publication Context</a:t>
            </a:r>
            <a:endParaRPr/>
          </a:p>
        </p:txBody>
      </p:sp>
      <p:sp>
        <p:nvSpPr>
          <p:cNvPr id="112" name="Google Shape;112;p16"/>
          <p:cNvSpPr txBox="1">
            <a:spLocks noGrp="1"/>
          </p:cNvSpPr>
          <p:nvPr>
            <p:ph type="body" idx="1"/>
          </p:nvPr>
        </p:nvSpPr>
        <p:spPr>
          <a:xfrm>
            <a:off x="685800" y="1137500"/>
            <a:ext cx="7289400" cy="3780600"/>
          </a:xfrm>
          <a:prstGeom prst="rect">
            <a:avLst/>
          </a:prstGeom>
          <a:noFill/>
          <a:ln>
            <a:noFill/>
          </a:ln>
        </p:spPr>
        <p:txBody>
          <a:bodyPr spcFirstLastPara="1" wrap="square" lIns="91425" tIns="45700" rIns="91425" bIns="45700" anchor="t" anchorCtr="0">
            <a:noAutofit/>
          </a:bodyPr>
          <a:lstStyle/>
          <a:p>
            <a:pPr marL="205766" lvl="0" indent="-205766" algn="l" rtl="0">
              <a:lnSpc>
                <a:spcPct val="150000"/>
              </a:lnSpc>
              <a:spcBef>
                <a:spcPts val="0"/>
              </a:spcBef>
              <a:spcAft>
                <a:spcPts val="0"/>
              </a:spcAft>
              <a:buSzPts val="1620"/>
              <a:buChar char="•"/>
            </a:pPr>
            <a:r>
              <a:rPr lang="en-US"/>
              <a:t>Frankenstein published 1818, written by Mary Shelley. </a:t>
            </a:r>
            <a:endParaRPr/>
          </a:p>
          <a:p>
            <a:pPr marL="205766" lvl="0" indent="-205766" algn="l" rtl="0">
              <a:lnSpc>
                <a:spcPct val="150000"/>
              </a:lnSpc>
              <a:spcBef>
                <a:spcPts val="0"/>
              </a:spcBef>
              <a:spcAft>
                <a:spcPts val="0"/>
              </a:spcAft>
              <a:buSzPts val="1620"/>
              <a:buChar char="•"/>
            </a:pPr>
            <a:r>
              <a:rPr lang="en-US"/>
              <a:t>Reviews saw novel as pure fiction, speculative horror.</a:t>
            </a:r>
            <a:endParaRPr/>
          </a:p>
          <a:p>
            <a:pPr marL="205766" lvl="0" indent="-205766" algn="l" rtl="0">
              <a:lnSpc>
                <a:spcPct val="150000"/>
              </a:lnSpc>
              <a:spcBef>
                <a:spcPts val="1200"/>
              </a:spcBef>
              <a:spcAft>
                <a:spcPts val="0"/>
              </a:spcAft>
              <a:buSzPts val="1620"/>
              <a:buChar char="•"/>
            </a:pPr>
            <a:r>
              <a:rPr lang="en-US"/>
              <a:t>Industrialization gave basis for Frankenstein and other stories to use autonomous machines as inspiration.</a:t>
            </a:r>
            <a:endParaRPr/>
          </a:p>
          <a:p>
            <a:pPr marL="205766" lvl="0" indent="-205766" algn="l" rtl="0">
              <a:lnSpc>
                <a:spcPct val="150000"/>
              </a:lnSpc>
              <a:spcBef>
                <a:spcPts val="1200"/>
              </a:spcBef>
              <a:spcAft>
                <a:spcPts val="0"/>
              </a:spcAft>
              <a:buSzPts val="1620"/>
              <a:buChar char="•"/>
            </a:pPr>
            <a:r>
              <a:rPr lang="en-US"/>
              <a:t>Mechanical computing technology was just around the corner.</a:t>
            </a:r>
            <a:endParaRPr/>
          </a:p>
        </p:txBody>
      </p:sp>
      <p:sp>
        <p:nvSpPr>
          <p:cNvPr id="113" name="Google Shape;113;p16"/>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2019 Keith A. Pray</a:t>
            </a:r>
            <a:endParaRPr/>
          </a:p>
        </p:txBody>
      </p:sp>
      <p:sp>
        <p:nvSpPr>
          <p:cNvPr id="114" name="Google Shape;114;p16"/>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15" name="Google Shape;115;p16"/>
          <p:cNvSpPr txBox="1"/>
          <p:nvPr/>
        </p:nvSpPr>
        <p:spPr>
          <a:xfrm>
            <a:off x="5450575" y="372325"/>
            <a:ext cx="35763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Frankenstein</a:t>
            </a:r>
            <a:endParaRPr/>
          </a:p>
        </p:txBody>
      </p:sp>
      <p:sp>
        <p:nvSpPr>
          <p:cNvPr id="116" name="Google Shape;116;p16"/>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[1, 24]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Background: The Movie (1931)</a:t>
            </a:r>
            <a:endParaRPr/>
          </a:p>
        </p:txBody>
      </p:sp>
      <p:sp>
        <p:nvSpPr>
          <p:cNvPr id="123" name="Google Shape;123;p17"/>
          <p:cNvSpPr txBox="1">
            <a:spLocks noGrp="1"/>
          </p:cNvSpPr>
          <p:nvPr>
            <p:ph type="body" idx="1"/>
          </p:nvPr>
        </p:nvSpPr>
        <p:spPr>
          <a:xfrm>
            <a:off x="410275" y="1027113"/>
            <a:ext cx="3733800" cy="3352800"/>
          </a:xfrm>
          <a:prstGeom prst="rect">
            <a:avLst/>
          </a:prstGeom>
          <a:noFill/>
          <a:ln>
            <a:noFill/>
          </a:ln>
        </p:spPr>
        <p:txBody>
          <a:bodyPr spcFirstLastPara="1" wrap="square" lIns="91425" tIns="45700" rIns="91425" bIns="45700" anchor="t" anchorCtr="0">
            <a:noAutofit/>
          </a:bodyPr>
          <a:lstStyle/>
          <a:p>
            <a:pPr marL="205766" lvl="0" indent="-205766" algn="l" rtl="0">
              <a:lnSpc>
                <a:spcPct val="90000"/>
              </a:lnSpc>
              <a:spcBef>
                <a:spcPts val="1200"/>
              </a:spcBef>
              <a:spcAft>
                <a:spcPts val="0"/>
              </a:spcAft>
              <a:buSzPts val="1620"/>
              <a:buChar char="•"/>
            </a:pPr>
            <a:r>
              <a:rPr lang="en-US"/>
              <a:t>The movie’s release in 1931 was met with positive critical reception.</a:t>
            </a:r>
            <a:endParaRPr/>
          </a:p>
          <a:p>
            <a:pPr marL="205766" lvl="0" indent="-205766" algn="l" rtl="0">
              <a:lnSpc>
                <a:spcPct val="90000"/>
              </a:lnSpc>
              <a:spcBef>
                <a:spcPts val="1200"/>
              </a:spcBef>
              <a:spcAft>
                <a:spcPts val="0"/>
              </a:spcAft>
              <a:buSzPts val="1620"/>
              <a:buChar char="•"/>
            </a:pPr>
            <a:r>
              <a:rPr lang="en-US"/>
              <a:t>The film grossed $5.3 million domestically (approx. $80.2 million adjusted).</a:t>
            </a:r>
            <a:endParaRPr/>
          </a:p>
          <a:p>
            <a:pPr marL="205766" lvl="0" indent="-205766" algn="l" rtl="0">
              <a:lnSpc>
                <a:spcPct val="90000"/>
              </a:lnSpc>
              <a:spcBef>
                <a:spcPts val="1200"/>
              </a:spcBef>
              <a:spcAft>
                <a:spcPts val="0"/>
              </a:spcAft>
              <a:buSzPts val="1620"/>
              <a:buChar char="•"/>
            </a:pPr>
            <a:r>
              <a:rPr lang="en-US"/>
              <a:t>Inspired and set the precedent for a new generation of horror films</a:t>
            </a:r>
            <a:endParaRPr/>
          </a:p>
          <a:p>
            <a:pPr marL="205766" lvl="0" indent="-205766" algn="l" rtl="0">
              <a:lnSpc>
                <a:spcPct val="90000"/>
              </a:lnSpc>
              <a:spcBef>
                <a:spcPts val="1200"/>
              </a:spcBef>
              <a:spcAft>
                <a:spcPts val="0"/>
              </a:spcAft>
              <a:buSzPts val="1620"/>
              <a:buChar char="•"/>
            </a:pPr>
            <a:r>
              <a:rPr lang="en-US"/>
              <a:t>Around time of movie’s release, concept of robot as machine entered vernacular.</a:t>
            </a:r>
            <a:endParaRPr/>
          </a:p>
        </p:txBody>
      </p:sp>
      <p:sp>
        <p:nvSpPr>
          <p:cNvPr id="124" name="Google Shape;124;p17"/>
          <p:cNvSpPr txBox="1">
            <a:spLocks noGrp="1"/>
          </p:cNvSpPr>
          <p:nvPr>
            <p:ph type="ftr" idx="11"/>
          </p:nvPr>
        </p:nvSpPr>
        <p:spPr>
          <a:xfrm>
            <a:off x="-42700" y="4726871"/>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2019 Keith A. Pray</a:t>
            </a:r>
            <a:endParaRPr/>
          </a:p>
        </p:txBody>
      </p:sp>
      <p:sp>
        <p:nvSpPr>
          <p:cNvPr id="125" name="Google Shape;125;p17"/>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26" name="Google Shape;126;p17"/>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[22, 26, 27]</a:t>
            </a:r>
            <a:endParaRPr/>
          </a:p>
        </p:txBody>
      </p:sp>
      <p:pic>
        <p:nvPicPr>
          <p:cNvPr id="127" name="Google Shape;127;p17"/>
          <p:cNvPicPr preferRelativeResize="0"/>
          <p:nvPr/>
        </p:nvPicPr>
        <p:blipFill>
          <a:blip r:embed="rId3">
            <a:alphaModFix/>
          </a:blip>
          <a:stretch>
            <a:fillRect/>
          </a:stretch>
        </p:blipFill>
        <p:spPr>
          <a:xfrm>
            <a:off x="4144075" y="1180300"/>
            <a:ext cx="5012026" cy="3046425"/>
          </a:xfrm>
          <a:prstGeom prst="rect">
            <a:avLst/>
          </a:prstGeom>
          <a:noFill/>
          <a:ln>
            <a:noFill/>
          </a:ln>
        </p:spPr>
      </p:pic>
      <p:sp>
        <p:nvSpPr>
          <p:cNvPr id="128" name="Google Shape;128;p17"/>
          <p:cNvSpPr txBox="1">
            <a:spLocks noGrp="1"/>
          </p:cNvSpPr>
          <p:nvPr>
            <p:ph type="body" idx="1"/>
          </p:nvPr>
        </p:nvSpPr>
        <p:spPr>
          <a:xfrm>
            <a:off x="5261700" y="4149125"/>
            <a:ext cx="2659200" cy="70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0"/>
              </a:spcAft>
              <a:buNone/>
            </a:pPr>
            <a:r>
              <a:rPr lang="en-US"/>
              <a:t>Frankenstein’s monster</a:t>
            </a:r>
            <a:endParaRPr/>
          </a:p>
        </p:txBody>
      </p:sp>
      <p:sp>
        <p:nvSpPr>
          <p:cNvPr id="129" name="Google Shape;129;p17"/>
          <p:cNvSpPr txBox="1"/>
          <p:nvPr/>
        </p:nvSpPr>
        <p:spPr>
          <a:xfrm>
            <a:off x="5562600" y="372350"/>
            <a:ext cx="35763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Frankenstein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Plot Timeline</a:t>
            </a:r>
            <a:endParaRPr/>
          </a:p>
        </p:txBody>
      </p:sp>
      <p:sp>
        <p:nvSpPr>
          <p:cNvPr id="136" name="Google Shape;136;p18"/>
          <p:cNvSpPr txBox="1">
            <a:spLocks noGrp="1"/>
          </p:cNvSpPr>
          <p:nvPr>
            <p:ph type="body" idx="1"/>
          </p:nvPr>
        </p:nvSpPr>
        <p:spPr>
          <a:xfrm>
            <a:off x="685800" y="895350"/>
            <a:ext cx="5804700" cy="4101900"/>
          </a:xfrm>
          <a:prstGeom prst="rect">
            <a:avLst/>
          </a:prstGeom>
          <a:noFill/>
          <a:ln>
            <a:noFill/>
          </a:ln>
        </p:spPr>
        <p:txBody>
          <a:bodyPr spcFirstLastPara="1" wrap="square" lIns="91425" tIns="45700" rIns="91425" bIns="45700" anchor="t" anchorCtr="0">
            <a:noAutofit/>
          </a:bodyPr>
          <a:lstStyle/>
          <a:p>
            <a:pPr marL="205766" lvl="0" indent="-205766" algn="l" rtl="0">
              <a:lnSpc>
                <a:spcPct val="90000"/>
              </a:lnSpc>
              <a:spcBef>
                <a:spcPts val="1200"/>
              </a:spcBef>
              <a:spcAft>
                <a:spcPts val="0"/>
              </a:spcAft>
              <a:buSzPts val="1620"/>
              <a:buChar char="•"/>
            </a:pPr>
            <a:r>
              <a:rPr lang="en-US"/>
              <a:t>Frankenstein and Fritz assemble the monster.</a:t>
            </a:r>
            <a:endParaRPr/>
          </a:p>
          <a:p>
            <a:pPr marL="205766" lvl="0" indent="-205766" algn="l" rtl="0">
              <a:lnSpc>
                <a:spcPct val="90000"/>
              </a:lnSpc>
              <a:spcBef>
                <a:spcPts val="1200"/>
              </a:spcBef>
              <a:spcAft>
                <a:spcPts val="0"/>
              </a:spcAft>
              <a:buSzPts val="1620"/>
              <a:buChar char="•"/>
            </a:pPr>
            <a:r>
              <a:rPr lang="en-US"/>
              <a:t>Frankenstein brings monster to life with concerned others watching.</a:t>
            </a:r>
            <a:endParaRPr/>
          </a:p>
          <a:p>
            <a:pPr marL="205766" lvl="0" indent="-205766" algn="l" rtl="0">
              <a:lnSpc>
                <a:spcPct val="90000"/>
              </a:lnSpc>
              <a:spcBef>
                <a:spcPts val="1200"/>
              </a:spcBef>
              <a:spcAft>
                <a:spcPts val="0"/>
              </a:spcAft>
              <a:buSzPts val="1620"/>
              <a:buChar char="•"/>
            </a:pPr>
            <a:r>
              <a:rPr lang="en-US"/>
              <a:t>The monster goes berserk, kills Fritz, and is subdued.</a:t>
            </a:r>
            <a:endParaRPr/>
          </a:p>
          <a:p>
            <a:pPr marL="205766" lvl="0" indent="-205766" algn="l" rtl="0">
              <a:lnSpc>
                <a:spcPct val="90000"/>
              </a:lnSpc>
              <a:spcBef>
                <a:spcPts val="1200"/>
              </a:spcBef>
              <a:spcAft>
                <a:spcPts val="0"/>
              </a:spcAft>
              <a:buSzPts val="1620"/>
              <a:buChar char="•"/>
            </a:pPr>
            <a:r>
              <a:rPr lang="en-US"/>
              <a:t>Frankenstein has his wedding. The monster breaks free.</a:t>
            </a:r>
            <a:endParaRPr/>
          </a:p>
          <a:p>
            <a:pPr marL="205766" lvl="0" indent="-205766" algn="l" rtl="0">
              <a:lnSpc>
                <a:spcPct val="90000"/>
              </a:lnSpc>
              <a:spcBef>
                <a:spcPts val="1200"/>
              </a:spcBef>
              <a:spcAft>
                <a:spcPts val="0"/>
              </a:spcAft>
              <a:buSzPts val="1620"/>
              <a:buChar char="•"/>
            </a:pPr>
            <a:r>
              <a:rPr lang="en-US"/>
              <a:t>The monster is hunted down and killed.</a:t>
            </a:r>
            <a:endParaRPr/>
          </a:p>
        </p:txBody>
      </p:sp>
      <p:sp>
        <p:nvSpPr>
          <p:cNvPr id="137" name="Google Shape;137;p18"/>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2019 Keith A. Pray</a:t>
            </a:r>
            <a:endParaRPr/>
          </a:p>
        </p:txBody>
      </p:sp>
      <p:sp>
        <p:nvSpPr>
          <p:cNvPr id="138" name="Google Shape;138;p18"/>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39" name="Google Shape;139;p18"/>
          <p:cNvSpPr txBox="1"/>
          <p:nvPr/>
        </p:nvSpPr>
        <p:spPr>
          <a:xfrm>
            <a:off x="5480275" y="372325"/>
            <a:ext cx="3546600" cy="30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lt1"/>
                </a:solidFill>
                <a:latin typeface="Cambria"/>
                <a:ea typeface="Cambria"/>
                <a:cs typeface="Cambria"/>
                <a:sym typeface="Cambria"/>
              </a:rPr>
              <a:t>					  Frankenstein</a:t>
            </a:r>
            <a:endParaRPr>
              <a:solidFill>
                <a:schemeClr val="lt1"/>
              </a:solidFill>
              <a:latin typeface="Cambria"/>
              <a:ea typeface="Cambria"/>
              <a:cs typeface="Cambria"/>
              <a:sym typeface="Cambria"/>
            </a:endParaRPr>
          </a:p>
        </p:txBody>
      </p:sp>
      <p:sp>
        <p:nvSpPr>
          <p:cNvPr id="140" name="Google Shape;140;p18"/>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Book Comparison</a:t>
            </a:r>
            <a:endParaRPr/>
          </a:p>
        </p:txBody>
      </p:sp>
      <p:sp>
        <p:nvSpPr>
          <p:cNvPr id="147" name="Google Shape;147;p19"/>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lvl="0" indent="-205766" algn="l" rtl="0">
              <a:lnSpc>
                <a:spcPct val="90000"/>
              </a:lnSpc>
              <a:spcBef>
                <a:spcPts val="0"/>
              </a:spcBef>
              <a:spcAft>
                <a:spcPts val="0"/>
              </a:spcAft>
              <a:buSzPts val="1620"/>
              <a:buChar char="•"/>
            </a:pPr>
            <a:r>
              <a:rPr lang="en-US"/>
              <a:t>Monster can speak</a:t>
            </a:r>
            <a:endParaRPr/>
          </a:p>
          <a:p>
            <a:pPr marL="205766" lvl="0" indent="-205766" algn="l" rtl="0">
              <a:lnSpc>
                <a:spcPct val="90000"/>
              </a:lnSpc>
              <a:spcBef>
                <a:spcPts val="1200"/>
              </a:spcBef>
              <a:spcAft>
                <a:spcPts val="0"/>
              </a:spcAft>
              <a:buSzPts val="1620"/>
              <a:buChar char="•"/>
            </a:pPr>
            <a:r>
              <a:rPr lang="en-US"/>
              <a:t>Monster turns evil instead of made evil</a:t>
            </a:r>
            <a:endParaRPr/>
          </a:p>
          <a:p>
            <a:pPr marL="205766" lvl="0" indent="-205766" algn="l" rtl="0">
              <a:lnSpc>
                <a:spcPct val="90000"/>
              </a:lnSpc>
              <a:spcBef>
                <a:spcPts val="1200"/>
              </a:spcBef>
              <a:spcAft>
                <a:spcPts val="0"/>
              </a:spcAft>
              <a:buSzPts val="1620"/>
              <a:buChar char="•"/>
            </a:pPr>
            <a:r>
              <a:rPr lang="en-US"/>
              <a:t>Frankenstein has a reason for his work</a:t>
            </a:r>
            <a:endParaRPr/>
          </a:p>
          <a:p>
            <a:pPr marL="205766" lvl="0" indent="-205766" algn="l" rtl="0">
              <a:lnSpc>
                <a:spcPct val="90000"/>
              </a:lnSpc>
              <a:spcBef>
                <a:spcPts val="1200"/>
              </a:spcBef>
              <a:spcAft>
                <a:spcPts val="0"/>
              </a:spcAft>
              <a:buSzPts val="1620"/>
              <a:buChar char="•"/>
            </a:pPr>
            <a:r>
              <a:rPr lang="en-US"/>
              <a:t>No happy ending in the book</a:t>
            </a:r>
            <a:endParaRPr/>
          </a:p>
        </p:txBody>
      </p:sp>
      <p:sp>
        <p:nvSpPr>
          <p:cNvPr id="148" name="Google Shape;148;p19"/>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2019 Keith A. Pray</a:t>
            </a:r>
            <a:endParaRPr/>
          </a:p>
        </p:txBody>
      </p:sp>
      <p:sp>
        <p:nvSpPr>
          <p:cNvPr id="149" name="Google Shape;149;p19"/>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50" name="Google Shape;150;p19"/>
          <p:cNvSpPr txBox="1"/>
          <p:nvPr/>
        </p:nvSpPr>
        <p:spPr>
          <a:xfrm>
            <a:off x="5293100" y="372325"/>
            <a:ext cx="37338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Frankenstein</a:t>
            </a:r>
            <a:endParaRPr>
              <a:solidFill>
                <a:schemeClr val="lt1"/>
              </a:solidFill>
              <a:latin typeface="Cambria"/>
              <a:ea typeface="Cambria"/>
              <a:cs typeface="Cambria"/>
              <a:sym typeface="Cambria"/>
            </a:endParaRPr>
          </a:p>
        </p:txBody>
      </p:sp>
      <p:sp>
        <p:nvSpPr>
          <p:cNvPr id="151" name="Google Shape;151;p19"/>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[30][31]</a:t>
            </a:r>
            <a:endParaRPr/>
          </a:p>
        </p:txBody>
      </p:sp>
      <p:pic>
        <p:nvPicPr>
          <p:cNvPr id="152" name="Google Shape;152;p19"/>
          <p:cNvPicPr preferRelativeResize="0"/>
          <p:nvPr/>
        </p:nvPicPr>
        <p:blipFill>
          <a:blip r:embed="rId3">
            <a:alphaModFix/>
          </a:blip>
          <a:stretch>
            <a:fillRect/>
          </a:stretch>
        </p:blipFill>
        <p:spPr>
          <a:xfrm>
            <a:off x="4776325" y="1350627"/>
            <a:ext cx="3560224" cy="2705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138175" y="372325"/>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A.I. Developments</a:t>
            </a:r>
            <a:endParaRPr/>
          </a:p>
        </p:txBody>
      </p:sp>
      <p:sp>
        <p:nvSpPr>
          <p:cNvPr id="159" name="Google Shape;159;p20"/>
          <p:cNvSpPr txBox="1">
            <a:spLocks noGrp="1"/>
          </p:cNvSpPr>
          <p:nvPr>
            <p:ph type="body" idx="1"/>
          </p:nvPr>
        </p:nvSpPr>
        <p:spPr>
          <a:xfrm>
            <a:off x="138175" y="1212725"/>
            <a:ext cx="4913400" cy="3676200"/>
          </a:xfrm>
          <a:prstGeom prst="rect">
            <a:avLst/>
          </a:prstGeom>
          <a:noFill/>
          <a:ln>
            <a:noFill/>
          </a:ln>
        </p:spPr>
        <p:txBody>
          <a:bodyPr spcFirstLastPara="1" wrap="square" lIns="91425" tIns="45700" rIns="91425" bIns="45700" anchor="t" anchorCtr="0">
            <a:noAutofit/>
          </a:bodyPr>
          <a:lstStyle/>
          <a:p>
            <a:pPr marL="457200" lvl="0" indent="-342900" algn="l" rtl="0">
              <a:spcBef>
                <a:spcPts val="1200"/>
              </a:spcBef>
              <a:spcAft>
                <a:spcPts val="0"/>
              </a:spcAft>
              <a:buSzPts val="1800"/>
              <a:buFont typeface="Cambria"/>
              <a:buChar char="•"/>
            </a:pPr>
            <a:r>
              <a:rPr lang="en-US"/>
              <a:t>1936 - Turing Compatibility.</a:t>
            </a:r>
            <a:endParaRPr/>
          </a:p>
          <a:p>
            <a:pPr marL="457200" lvl="0" indent="-342900" algn="l" rtl="0">
              <a:lnSpc>
                <a:spcPct val="115000"/>
              </a:lnSpc>
              <a:spcBef>
                <a:spcPts val="0"/>
              </a:spcBef>
              <a:spcAft>
                <a:spcPts val="0"/>
              </a:spcAft>
              <a:buSzPts val="1800"/>
              <a:buFont typeface="Cambria"/>
              <a:buChar char="•"/>
            </a:pPr>
            <a:r>
              <a:rPr lang="en-US"/>
              <a:t>Elecktro voice controlled robot, unveiled at 1939 World's Fair</a:t>
            </a:r>
            <a:endParaRPr/>
          </a:p>
          <a:p>
            <a:pPr marL="457200" lvl="0" indent="-342900" algn="l" rtl="0">
              <a:lnSpc>
                <a:spcPct val="115000"/>
              </a:lnSpc>
              <a:spcBef>
                <a:spcPts val="0"/>
              </a:spcBef>
              <a:spcAft>
                <a:spcPts val="0"/>
              </a:spcAft>
              <a:buSzPts val="1800"/>
              <a:buFont typeface="Cambria"/>
              <a:buChar char="•"/>
            </a:pPr>
            <a:r>
              <a:rPr lang="en-US"/>
              <a:t>1948 - Warren S. Mcculloch And Walter Pitts provide basis for artificial neural networks.</a:t>
            </a:r>
            <a:endParaRPr/>
          </a:p>
          <a:p>
            <a:pPr marL="457200" lvl="0" indent="-342900" algn="l" rtl="0">
              <a:lnSpc>
                <a:spcPct val="115000"/>
              </a:lnSpc>
              <a:spcBef>
                <a:spcPts val="0"/>
              </a:spcBef>
              <a:spcAft>
                <a:spcPts val="0"/>
              </a:spcAft>
              <a:buSzPts val="1800"/>
              <a:buFont typeface="Cambria"/>
              <a:buChar char="•"/>
            </a:pPr>
            <a:r>
              <a:rPr lang="en-US"/>
              <a:t>1950 - Turing tests devised</a:t>
            </a:r>
            <a:endParaRPr/>
          </a:p>
          <a:p>
            <a:pPr marL="457200" lvl="0" indent="-342900" algn="l" rtl="0">
              <a:lnSpc>
                <a:spcPct val="115000"/>
              </a:lnSpc>
              <a:spcBef>
                <a:spcPts val="0"/>
              </a:spcBef>
              <a:spcAft>
                <a:spcPts val="0"/>
              </a:spcAft>
              <a:buSzPts val="1800"/>
              <a:buFont typeface="Cambria"/>
              <a:buChar char="•"/>
            </a:pPr>
            <a:r>
              <a:rPr lang="en-US"/>
              <a:t>1956 - Dartmouth Conference grounds AI in reality</a:t>
            </a:r>
            <a:endParaRPr/>
          </a:p>
          <a:p>
            <a:pPr marL="457200" lvl="0" indent="-342900" algn="l" rtl="0">
              <a:lnSpc>
                <a:spcPct val="115000"/>
              </a:lnSpc>
              <a:spcBef>
                <a:spcPts val="0"/>
              </a:spcBef>
              <a:spcAft>
                <a:spcPts val="0"/>
              </a:spcAft>
              <a:buSzPts val="1800"/>
              <a:buFont typeface="Cambria"/>
              <a:buChar char="•"/>
            </a:pPr>
            <a:r>
              <a:rPr lang="en-US"/>
              <a:t>First commercial robot, the Unimate, first sold 1961.</a:t>
            </a:r>
            <a:endParaRPr/>
          </a:p>
        </p:txBody>
      </p:sp>
      <p:sp>
        <p:nvSpPr>
          <p:cNvPr id="160" name="Google Shape;160;p2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2019 Keith A. Pray</a:t>
            </a:r>
            <a:endParaRPr/>
          </a:p>
        </p:txBody>
      </p:sp>
      <p:sp>
        <p:nvSpPr>
          <p:cNvPr id="161" name="Google Shape;161;p2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62" name="Google Shape;162;p20"/>
          <p:cNvSpPr txBox="1"/>
          <p:nvPr/>
        </p:nvSpPr>
        <p:spPr>
          <a:xfrm>
            <a:off x="3070750" y="372325"/>
            <a:ext cx="59559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Frankenstein</a:t>
            </a:r>
            <a:endParaRPr/>
          </a:p>
          <a:p>
            <a:pPr marL="0" lvl="0" indent="0" algn="r" rtl="0">
              <a:spcBef>
                <a:spcPts val="0"/>
              </a:spcBef>
              <a:spcAft>
                <a:spcPts val="0"/>
              </a:spcAft>
              <a:buClr>
                <a:schemeClr val="dk1"/>
              </a:buClr>
              <a:buFont typeface="Arial"/>
              <a:buNone/>
            </a:pPr>
            <a:endParaRPr>
              <a:solidFill>
                <a:schemeClr val="lt1"/>
              </a:solidFill>
              <a:latin typeface="Cambria"/>
              <a:ea typeface="Cambria"/>
              <a:cs typeface="Cambria"/>
              <a:sym typeface="Cambria"/>
            </a:endParaRPr>
          </a:p>
        </p:txBody>
      </p:sp>
      <p:sp>
        <p:nvSpPr>
          <p:cNvPr id="163" name="Google Shape;163;p20"/>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sz="1200">
                <a:solidFill>
                  <a:schemeClr val="lt1"/>
                </a:solidFill>
                <a:latin typeface="Cambria"/>
                <a:ea typeface="Cambria"/>
                <a:cs typeface="Cambria"/>
                <a:sym typeface="Cambria"/>
              </a:rPr>
              <a:t>[12, 13, 14, 15, 16, 17, 18, 19,20, 29]</a:t>
            </a:r>
            <a:endParaRPr>
              <a:solidFill>
                <a:schemeClr val="dk1"/>
              </a:solidFill>
            </a:endParaRPr>
          </a:p>
          <a:p>
            <a:pPr marL="0" marR="0" lvl="0" indent="0" algn="r" rtl="0">
              <a:spcBef>
                <a:spcPts val="0"/>
              </a:spcBef>
              <a:spcAft>
                <a:spcPts val="0"/>
              </a:spcAft>
              <a:buNone/>
            </a:pPr>
            <a:endParaRPr sz="1200">
              <a:solidFill>
                <a:schemeClr val="lt1"/>
              </a:solidFill>
              <a:latin typeface="Cambria"/>
              <a:ea typeface="Cambria"/>
              <a:cs typeface="Cambria"/>
              <a:sym typeface="Cambria"/>
            </a:endParaRPr>
          </a:p>
        </p:txBody>
      </p:sp>
      <p:pic>
        <p:nvPicPr>
          <p:cNvPr id="164" name="Google Shape;164;p20"/>
          <p:cNvPicPr preferRelativeResize="0"/>
          <p:nvPr/>
        </p:nvPicPr>
        <p:blipFill>
          <a:blip r:embed="rId3">
            <a:alphaModFix/>
          </a:blip>
          <a:stretch>
            <a:fillRect/>
          </a:stretch>
        </p:blipFill>
        <p:spPr>
          <a:xfrm>
            <a:off x="5200025" y="1286725"/>
            <a:ext cx="3778676" cy="29828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Non-Human Rights: An Emerging Problem</a:t>
            </a:r>
            <a:endParaRPr/>
          </a:p>
        </p:txBody>
      </p:sp>
      <p:sp>
        <p:nvSpPr>
          <p:cNvPr id="171" name="Google Shape;171;p21"/>
          <p:cNvSpPr txBox="1">
            <a:spLocks noGrp="1"/>
          </p:cNvSpPr>
          <p:nvPr>
            <p:ph type="body" idx="1"/>
          </p:nvPr>
        </p:nvSpPr>
        <p:spPr>
          <a:xfrm>
            <a:off x="1381350" y="1137375"/>
            <a:ext cx="6381300" cy="3866400"/>
          </a:xfrm>
          <a:prstGeom prst="rect">
            <a:avLst/>
          </a:prstGeom>
          <a:noFill/>
          <a:ln>
            <a:noFill/>
          </a:ln>
        </p:spPr>
        <p:txBody>
          <a:bodyPr spcFirstLastPara="1" wrap="square" lIns="91425" tIns="45700" rIns="91425" bIns="45700" anchor="t" anchorCtr="0">
            <a:noAutofit/>
          </a:bodyPr>
          <a:lstStyle/>
          <a:p>
            <a:pPr marL="205766" lvl="0" indent="-205766" algn="l" rtl="0">
              <a:spcBef>
                <a:spcPts val="1200"/>
              </a:spcBef>
              <a:spcAft>
                <a:spcPts val="0"/>
              </a:spcAft>
              <a:buSzPts val="1620"/>
              <a:buChar char="•"/>
            </a:pPr>
            <a:r>
              <a:rPr lang="en-US"/>
              <a:t>Court ruling in 1831, corporations were considered "artificial persons". People in the eyes of law were human.</a:t>
            </a:r>
            <a:endParaRPr/>
          </a:p>
          <a:p>
            <a:pPr marL="205766" lvl="0" indent="-205766" algn="l" rtl="0">
              <a:lnSpc>
                <a:spcPct val="90000"/>
              </a:lnSpc>
              <a:spcBef>
                <a:spcPts val="1200"/>
              </a:spcBef>
              <a:spcAft>
                <a:spcPts val="0"/>
              </a:spcAft>
              <a:buSzPts val="1620"/>
              <a:buChar char="•"/>
            </a:pPr>
            <a:r>
              <a:rPr lang="en-US"/>
              <a:t>Nonhuman entities, (corporations) had legal personhood at time of movie, first ruled in 1886.</a:t>
            </a:r>
            <a:endParaRPr/>
          </a:p>
          <a:p>
            <a:pPr marL="205766" lvl="0" indent="-205766" algn="l" rtl="0">
              <a:spcBef>
                <a:spcPts val="1200"/>
              </a:spcBef>
              <a:spcAft>
                <a:spcPts val="0"/>
              </a:spcAft>
              <a:buSzPts val="1620"/>
              <a:buChar char="•"/>
            </a:pPr>
            <a:r>
              <a:rPr lang="en-US"/>
              <a:t>A computer system today can receive rights in the US, by appointment as the head of an LLC.</a:t>
            </a:r>
            <a:endParaRPr/>
          </a:p>
        </p:txBody>
      </p:sp>
      <p:sp>
        <p:nvSpPr>
          <p:cNvPr id="172" name="Google Shape;172;p21"/>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2019 Keith A. Pray</a:t>
            </a:r>
            <a:endParaRPr/>
          </a:p>
        </p:txBody>
      </p:sp>
      <p:sp>
        <p:nvSpPr>
          <p:cNvPr id="173" name="Google Shape;173;p21"/>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74" name="Google Shape;174;p21"/>
          <p:cNvSpPr txBox="1"/>
          <p:nvPr/>
        </p:nvSpPr>
        <p:spPr>
          <a:xfrm>
            <a:off x="5449650" y="372325"/>
            <a:ext cx="35775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Frankenstein</a:t>
            </a:r>
            <a:endParaRPr>
              <a:solidFill>
                <a:schemeClr val="lt1"/>
              </a:solidFill>
              <a:latin typeface="Cambria"/>
              <a:ea typeface="Cambria"/>
              <a:cs typeface="Cambria"/>
              <a:sym typeface="Cambria"/>
            </a:endParaRPr>
          </a:p>
        </p:txBody>
      </p:sp>
      <p:sp>
        <p:nvSpPr>
          <p:cNvPr id="175" name="Google Shape;175;p21"/>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[4, 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The Dangers of Non-Human Rights</a:t>
            </a:r>
            <a:endParaRPr/>
          </a:p>
        </p:txBody>
      </p:sp>
      <p:sp>
        <p:nvSpPr>
          <p:cNvPr id="182" name="Google Shape;182;p22"/>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lvl="0" indent="-205766" algn="l" rtl="0">
              <a:lnSpc>
                <a:spcPct val="90000"/>
              </a:lnSpc>
              <a:spcBef>
                <a:spcPts val="0"/>
              </a:spcBef>
              <a:spcAft>
                <a:spcPts val="0"/>
              </a:spcAft>
              <a:buSzPts val="1620"/>
              <a:buChar char="•"/>
            </a:pPr>
            <a:r>
              <a:rPr lang="en-US"/>
              <a:t>Monster’s Rights</a:t>
            </a:r>
            <a:endParaRPr/>
          </a:p>
          <a:p>
            <a:pPr marL="205766" lvl="0" indent="-205766" algn="l" rtl="0">
              <a:lnSpc>
                <a:spcPct val="90000"/>
              </a:lnSpc>
              <a:spcBef>
                <a:spcPts val="0"/>
              </a:spcBef>
              <a:spcAft>
                <a:spcPts val="0"/>
              </a:spcAft>
              <a:buSzPts val="1620"/>
              <a:buChar char="•"/>
            </a:pPr>
            <a:r>
              <a:rPr lang="en-US"/>
              <a:t>Sophia - Pictured here</a:t>
            </a:r>
            <a:endParaRPr/>
          </a:p>
          <a:p>
            <a:pPr marL="205766" lvl="0" indent="-205766" algn="l" rtl="0">
              <a:lnSpc>
                <a:spcPct val="90000"/>
              </a:lnSpc>
              <a:spcBef>
                <a:spcPts val="0"/>
              </a:spcBef>
              <a:spcAft>
                <a:spcPts val="0"/>
              </a:spcAft>
              <a:buSzPts val="1620"/>
              <a:buChar char="•"/>
            </a:pPr>
            <a:r>
              <a:rPr lang="en-US"/>
              <a:t>Movement for legal status of AI</a:t>
            </a:r>
            <a:endParaRPr/>
          </a:p>
          <a:p>
            <a:pPr marL="205766" lvl="0" indent="-205766" algn="l" rtl="0">
              <a:lnSpc>
                <a:spcPct val="90000"/>
              </a:lnSpc>
              <a:spcBef>
                <a:spcPts val="0"/>
              </a:spcBef>
              <a:spcAft>
                <a:spcPts val="0"/>
              </a:spcAft>
              <a:buSzPts val="1620"/>
              <a:buChar char="•"/>
            </a:pPr>
            <a:r>
              <a:rPr lang="en-US"/>
              <a:t>People against</a:t>
            </a:r>
            <a:endParaRPr/>
          </a:p>
        </p:txBody>
      </p:sp>
      <p:sp>
        <p:nvSpPr>
          <p:cNvPr id="183" name="Google Shape;183;p22"/>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2019 Keith A. Pray</a:t>
            </a:r>
            <a:endParaRPr/>
          </a:p>
        </p:txBody>
      </p:sp>
      <p:sp>
        <p:nvSpPr>
          <p:cNvPr id="184" name="Google Shape;184;p22"/>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85" name="Google Shape;185;p22"/>
          <p:cNvSpPr txBox="1"/>
          <p:nvPr/>
        </p:nvSpPr>
        <p:spPr>
          <a:xfrm>
            <a:off x="5293200" y="372325"/>
            <a:ext cx="3733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Frankenstein</a:t>
            </a:r>
            <a:endParaRPr/>
          </a:p>
        </p:txBody>
      </p:sp>
      <p:sp>
        <p:nvSpPr>
          <p:cNvPr id="186" name="Google Shape;186;p22"/>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[26, 27]</a:t>
            </a:r>
            <a:endParaRPr/>
          </a:p>
        </p:txBody>
      </p:sp>
      <p:pic>
        <p:nvPicPr>
          <p:cNvPr id="187" name="Google Shape;187;p22"/>
          <p:cNvPicPr preferRelativeResize="0"/>
          <p:nvPr/>
        </p:nvPicPr>
        <p:blipFill>
          <a:blip r:embed="rId3">
            <a:alphaModFix/>
          </a:blip>
          <a:stretch>
            <a:fillRect/>
          </a:stretch>
        </p:blipFill>
        <p:spPr>
          <a:xfrm>
            <a:off x="4217050" y="1447087"/>
            <a:ext cx="4241149" cy="2857637"/>
          </a:xfrm>
          <a:prstGeom prst="rect">
            <a:avLst/>
          </a:prstGeom>
          <a:noFill/>
          <a:ln>
            <a:noFill/>
          </a:ln>
        </p:spPr>
      </p:pic>
    </p:spTree>
  </p:cSld>
  <p:clrMapOvr>
    <a:masterClrMapping/>
  </p:clrMapOvr>
</p:sld>
</file>

<file path=ppt/theme/theme1.xml><?xml version="1.0" encoding="utf-8"?>
<a:theme xmlns:a="http://schemas.openxmlformats.org/drawingml/2006/main" name="Red Radial 16x9">
  <a:themeElements>
    <a:clrScheme name="RedRadial_16x9">
      <a:dk1>
        <a:srgbClr val="000000"/>
      </a:dk1>
      <a:lt1>
        <a:srgbClr val="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5660</Words>
  <Application>Microsoft Office PowerPoint</Application>
  <PresentationFormat>On-screen Show (16:9)</PresentationFormat>
  <Paragraphs>303</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Cambria</vt:lpstr>
      <vt:lpstr>Roboto</vt:lpstr>
      <vt:lpstr>Arial</vt:lpstr>
      <vt:lpstr>Calibri</vt:lpstr>
      <vt:lpstr>Times New Roman</vt:lpstr>
      <vt:lpstr>Red Radial 16x9</vt:lpstr>
      <vt:lpstr>Frankenstein (1931)</vt:lpstr>
      <vt:lpstr>Conclusion:</vt:lpstr>
      <vt:lpstr>Background: Publication Context</vt:lpstr>
      <vt:lpstr>Background: The Movie (1931)</vt:lpstr>
      <vt:lpstr>Plot Timeline</vt:lpstr>
      <vt:lpstr>Book Comparison</vt:lpstr>
      <vt:lpstr>A.I. Developments</vt:lpstr>
      <vt:lpstr>Non-Human Rights: An Emerging Problem</vt:lpstr>
      <vt:lpstr>The Dangers of Non-Human Rights</vt:lpstr>
      <vt:lpstr>Issues with Computer Reliability</vt:lpstr>
      <vt:lpstr>Economic Risks of AI</vt:lpstr>
      <vt:lpstr>Information Privacy In The Movie </vt:lpstr>
      <vt:lpstr>The Importance of Good Computer Protection</vt:lpstr>
      <vt:lpstr>Relevant Movies and Media</vt:lpstr>
      <vt:lpstr>Socially Relevant Conclusions (Restated)</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Frankenstein (1931)</dc:title>
  <cp:lastModifiedBy>Jankowski, Peter Jason</cp:lastModifiedBy>
  <cp:revision>1</cp:revision>
  <dcterms:modified xsi:type="dcterms:W3CDTF">2019-04-23T16:40:26Z</dcterms:modified>
</cp:coreProperties>
</file>