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256" r:id="rId2"/>
    <p:sldId id="345" r:id="rId3"/>
    <p:sldId id="405" r:id="rId4"/>
    <p:sldId id="416" r:id="rId5"/>
    <p:sldId id="401" r:id="rId6"/>
    <p:sldId id="417" r:id="rId7"/>
    <p:sldId id="329" r:id="rId8"/>
    <p:sldId id="406" r:id="rId9"/>
    <p:sldId id="418" r:id="rId10"/>
    <p:sldId id="404" r:id="rId11"/>
    <p:sldId id="382" r:id="rId12"/>
    <p:sldId id="397" r:id="rId13"/>
    <p:sldId id="381" r:id="rId14"/>
    <p:sldId id="383" r:id="rId15"/>
    <p:sldId id="403" r:id="rId16"/>
  </p:sldIdLst>
  <p:sldSz cx="9144000" cy="6858000" type="screen4x3"/>
  <p:notesSz cx="6858000" cy="9144000"/>
  <p:defaultTextStyle>
    <a:defPPr>
      <a:defRPr lang="en-US"/>
    </a:defPPr>
    <a:lvl1pPr algn="ctr" rtl="0" fontAlgn="base">
      <a:spcBef>
        <a:spcPct val="0"/>
      </a:spcBef>
      <a:spcAft>
        <a:spcPct val="0"/>
      </a:spcAft>
      <a:defRPr sz="2400" kern="1200">
        <a:solidFill>
          <a:schemeClr val="tx2"/>
        </a:solidFill>
        <a:latin typeface="Times New Roman" charset="0"/>
        <a:ea typeface="+mn-ea"/>
        <a:cs typeface="+mn-cs"/>
      </a:defRPr>
    </a:lvl1pPr>
    <a:lvl2pPr marL="457200" algn="ctr" rtl="0" fontAlgn="base">
      <a:spcBef>
        <a:spcPct val="0"/>
      </a:spcBef>
      <a:spcAft>
        <a:spcPct val="0"/>
      </a:spcAft>
      <a:defRPr sz="2400" kern="1200">
        <a:solidFill>
          <a:schemeClr val="tx2"/>
        </a:solidFill>
        <a:latin typeface="Times New Roman" charset="0"/>
        <a:ea typeface="+mn-ea"/>
        <a:cs typeface="+mn-cs"/>
      </a:defRPr>
    </a:lvl2pPr>
    <a:lvl3pPr marL="914400" algn="ctr" rtl="0" fontAlgn="base">
      <a:spcBef>
        <a:spcPct val="0"/>
      </a:spcBef>
      <a:spcAft>
        <a:spcPct val="0"/>
      </a:spcAft>
      <a:defRPr sz="2400" kern="1200">
        <a:solidFill>
          <a:schemeClr val="tx2"/>
        </a:solidFill>
        <a:latin typeface="Times New Roman" charset="0"/>
        <a:ea typeface="+mn-ea"/>
        <a:cs typeface="+mn-cs"/>
      </a:defRPr>
    </a:lvl3pPr>
    <a:lvl4pPr marL="1371600" algn="ctr" rtl="0" fontAlgn="base">
      <a:spcBef>
        <a:spcPct val="0"/>
      </a:spcBef>
      <a:spcAft>
        <a:spcPct val="0"/>
      </a:spcAft>
      <a:defRPr sz="2400" kern="1200">
        <a:solidFill>
          <a:schemeClr val="tx2"/>
        </a:solidFill>
        <a:latin typeface="Times New Roman" charset="0"/>
        <a:ea typeface="+mn-ea"/>
        <a:cs typeface="+mn-cs"/>
      </a:defRPr>
    </a:lvl4pPr>
    <a:lvl5pPr marL="1828800" algn="ctr" rtl="0" fontAlgn="base">
      <a:spcBef>
        <a:spcPct val="0"/>
      </a:spcBef>
      <a:spcAft>
        <a:spcPct val="0"/>
      </a:spcAft>
      <a:defRPr sz="2400" kern="1200">
        <a:solidFill>
          <a:schemeClr val="tx2"/>
        </a:solidFill>
        <a:latin typeface="Times New Roman" charset="0"/>
        <a:ea typeface="+mn-ea"/>
        <a:cs typeface="+mn-cs"/>
      </a:defRPr>
    </a:lvl5pPr>
    <a:lvl6pPr marL="2286000" algn="l" defTabSz="457200" rtl="0" eaLnBrk="1" latinLnBrk="0" hangingPunct="1">
      <a:defRPr sz="2400" kern="1200">
        <a:solidFill>
          <a:schemeClr val="tx2"/>
        </a:solidFill>
        <a:latin typeface="Times New Roman" charset="0"/>
        <a:ea typeface="+mn-ea"/>
        <a:cs typeface="+mn-cs"/>
      </a:defRPr>
    </a:lvl6pPr>
    <a:lvl7pPr marL="2743200" algn="l" defTabSz="457200" rtl="0" eaLnBrk="1" latinLnBrk="0" hangingPunct="1">
      <a:defRPr sz="2400" kern="1200">
        <a:solidFill>
          <a:schemeClr val="tx2"/>
        </a:solidFill>
        <a:latin typeface="Times New Roman" charset="0"/>
        <a:ea typeface="+mn-ea"/>
        <a:cs typeface="+mn-cs"/>
      </a:defRPr>
    </a:lvl7pPr>
    <a:lvl8pPr marL="3200400" algn="l" defTabSz="457200" rtl="0" eaLnBrk="1" latinLnBrk="0" hangingPunct="1">
      <a:defRPr sz="2400" kern="1200">
        <a:solidFill>
          <a:schemeClr val="tx2"/>
        </a:solidFill>
        <a:latin typeface="Times New Roman" charset="0"/>
        <a:ea typeface="+mn-ea"/>
        <a:cs typeface="+mn-cs"/>
      </a:defRPr>
    </a:lvl8pPr>
    <a:lvl9pPr marL="3657600" algn="l" defTabSz="457200" rtl="0" eaLnBrk="1" latinLnBrk="0" hangingPunct="1">
      <a:defRPr sz="2400" kern="1200">
        <a:solidFill>
          <a:schemeClr val="tx2"/>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80740" autoAdjust="0"/>
  </p:normalViewPr>
  <p:slideViewPr>
    <p:cSldViewPr>
      <p:cViewPr varScale="1">
        <p:scale>
          <a:sx n="71" d="100"/>
          <a:sy n="71" d="100"/>
        </p:scale>
        <p:origin x="-1952"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1024"/>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endParaRPr lang="en-US"/>
          </a:p>
        </p:txBody>
      </p:sp>
      <p:sp>
        <p:nvSpPr>
          <p:cNvPr id="6861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fld id="{F5483337-5CDB-114F-A824-9B1CC159B231}" type="datetime1">
              <a:rPr lang="en-US"/>
              <a:pPr/>
              <a:t>3/26/13</a:t>
            </a:fld>
            <a:endParaRPr lang="en-US"/>
          </a:p>
        </p:txBody>
      </p:sp>
      <p:sp>
        <p:nvSpPr>
          <p:cNvPr id="6861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endParaRPr lang="en-US"/>
          </a:p>
        </p:txBody>
      </p:sp>
      <p:sp>
        <p:nvSpPr>
          <p:cNvPr id="6861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EB192DA6-CB80-3B42-8420-25BDD0338784}" type="slidenum">
              <a:rPr lang="en-US"/>
              <a:pPr/>
              <a:t>‹#›</a:t>
            </a:fld>
            <a:endParaRPr lang="en-US"/>
          </a:p>
        </p:txBody>
      </p:sp>
    </p:spTree>
    <p:extLst>
      <p:ext uri="{BB962C8B-B14F-4D97-AF65-F5344CB8AC3E}">
        <p14:creationId xmlns:p14="http://schemas.microsoft.com/office/powerpoint/2010/main" val="354128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endParaRPr lang="en-US"/>
          </a:p>
        </p:txBody>
      </p:sp>
      <p:sp>
        <p:nvSpPr>
          <p:cNvPr id="675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fld id="{3B3024D6-64B1-C441-91BD-25FAE899D92F}" type="datetime1">
              <a:rPr lang="en-US"/>
              <a:pPr/>
              <a:t>3/26/13</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75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75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endParaRPr lang="en-US"/>
          </a:p>
        </p:txBody>
      </p:sp>
      <p:sp>
        <p:nvSpPr>
          <p:cNvPr id="675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471AD563-529E-0F4C-B4B0-089A706BE3F1}" type="slidenum">
              <a:rPr lang="en-US"/>
              <a:pPr/>
              <a:t>‹#›</a:t>
            </a:fld>
            <a:endParaRPr lang="en-US"/>
          </a:p>
        </p:txBody>
      </p:sp>
    </p:spTree>
    <p:extLst>
      <p:ext uri="{BB962C8B-B14F-4D97-AF65-F5344CB8AC3E}">
        <p14:creationId xmlns:p14="http://schemas.microsoft.com/office/powerpoint/2010/main" val="698248482"/>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ＭＳ Ｐゴシック" pitchFamily="76" charset="-128"/>
      </a:defRPr>
    </a:lvl1pPr>
    <a:lvl2pPr marL="4572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2pPr>
    <a:lvl3pPr marL="9144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3pPr>
    <a:lvl4pPr marL="13716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4pPr>
    <a:lvl5pPr marL="1828800" algn="l" rtl="0" eaLnBrk="0" fontAlgn="base" hangingPunct="0">
      <a:spcBef>
        <a:spcPct val="30000"/>
      </a:spcBef>
      <a:spcAft>
        <a:spcPct val="0"/>
      </a:spcAft>
      <a:defRPr sz="1200" kern="1200">
        <a:solidFill>
          <a:schemeClr val="tx1"/>
        </a:solidFill>
        <a:latin typeface="Arial" pitchFamily="76" charset="0"/>
        <a:ea typeface="ＭＳ Ｐゴシック" pitchFamily="7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p:spPr>
        <p:txBody>
          <a:bodyPr/>
          <a:lstStyle/>
          <a:p>
            <a:fld id="{07D30E88-B7FC-004F-8547-883C28FED4FC}" type="datetime1">
              <a:rPr lang="en-US" smtClean="0"/>
              <a:pPr/>
              <a:t>3/26/13</a:t>
            </a:fld>
            <a:endParaRPr lang="en-US" smtClean="0"/>
          </a:p>
        </p:txBody>
      </p:sp>
      <p:sp>
        <p:nvSpPr>
          <p:cNvPr id="16387" name="Rectangle 7"/>
          <p:cNvSpPr>
            <a:spLocks noGrp="1" noChangeArrowheads="1"/>
          </p:cNvSpPr>
          <p:nvPr>
            <p:ph type="sldNum" sz="quarter" idx="5"/>
          </p:nvPr>
        </p:nvSpPr>
        <p:spPr>
          <a:noFill/>
        </p:spPr>
        <p:txBody>
          <a:bodyPr/>
          <a:lstStyle/>
          <a:p>
            <a:fld id="{41D5B209-3D60-5346-95AB-0BE97255221E}" type="slidenum">
              <a:rPr lang="en-US"/>
              <a:pPr/>
              <a:t>1</a:t>
            </a:fld>
            <a:endParaRPr lang="en-US"/>
          </a:p>
        </p:txBody>
      </p:sp>
      <p:sp>
        <p:nvSpPr>
          <p:cNvPr id="16388" name="Rectangle 2"/>
          <p:cNvSpPr>
            <a:spLocks noGrp="1" noRot="1" noChangeAspect="1" noChangeArrowheads="1" noTextEdit="1"/>
          </p:cNvSpPr>
          <p:nvPr>
            <p:ph type="sldImg"/>
          </p:nvPr>
        </p:nvSpPr>
        <p:spPr>
          <a:ln/>
        </p:spPr>
      </p:sp>
      <p:sp>
        <p:nvSpPr>
          <p:cNvPr id="16389"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Here’s the title slide. Excited already, aren’t you? You may not be depending on how you enjoyed the last class.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p:spPr>
        <p:txBody>
          <a:bodyPr/>
          <a:lstStyle/>
          <a:p>
            <a:fld id="{936ED6DB-B756-B947-BE7A-E0CF10814F5D}" type="datetime1">
              <a:rPr lang="en-US" smtClean="0"/>
              <a:pPr/>
              <a:t>3/26/13</a:t>
            </a:fld>
            <a:endParaRPr lang="en-US" smtClean="0"/>
          </a:p>
        </p:txBody>
      </p:sp>
      <p:sp>
        <p:nvSpPr>
          <p:cNvPr id="31747" name="Rectangle 7"/>
          <p:cNvSpPr>
            <a:spLocks noGrp="1" noChangeArrowheads="1"/>
          </p:cNvSpPr>
          <p:nvPr>
            <p:ph type="sldNum" sz="quarter" idx="5"/>
          </p:nvPr>
        </p:nvSpPr>
        <p:spPr>
          <a:noFill/>
        </p:spPr>
        <p:txBody>
          <a:bodyPr/>
          <a:lstStyle/>
          <a:p>
            <a:fld id="{ABB1F19E-D095-784C-B045-95F6CFBAB6F8}" type="slidenum">
              <a:rPr lang="en-US"/>
              <a:pPr/>
              <a:t>11</a:t>
            </a:fld>
            <a:endParaRPr lang="en-US"/>
          </a:p>
        </p:txBody>
      </p:sp>
      <p:sp>
        <p:nvSpPr>
          <p:cNvPr id="31748" name="Rectangle 2"/>
          <p:cNvSpPr>
            <a:spLocks noGrp="1" noRot="1" noChangeAspect="1" noChangeArrowheads="1"/>
          </p:cNvSpPr>
          <p:nvPr>
            <p:ph type="sldImg"/>
          </p:nvPr>
        </p:nvSpPr>
        <p:spPr>
          <a:solidFill>
            <a:srgbClr val="FFFFFF"/>
          </a:solidFill>
          <a:ln/>
        </p:spPr>
      </p:sp>
      <p:sp>
        <p:nvSpPr>
          <p:cNvPr id="31749"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latin typeface="Arial" charset="0"/>
                <a:ea typeface="ＭＳ Ｐゴシック" charset="-128"/>
                <a:cs typeface="ＭＳ Ｐゴシック" charset="-128"/>
              </a:rPr>
              <a:t>Just a quick run through so we can have the class discussion.</a:t>
            </a:r>
            <a:endParaRPr lang="en-US" dirty="0">
              <a:latin typeface="Arial" charset="0"/>
              <a:ea typeface="ＭＳ Ｐゴシック" charset="-128"/>
              <a:cs typeface="ＭＳ Ｐゴシック"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dt" sz="quarter" idx="1"/>
          </p:nvPr>
        </p:nvSpPr>
        <p:spPr>
          <a:noFill/>
        </p:spPr>
        <p:txBody>
          <a:bodyPr/>
          <a:lstStyle/>
          <a:p>
            <a:fld id="{646F4A53-6A9C-FE4F-A611-490137170280}" type="datetime1">
              <a:rPr lang="en-US" smtClean="0"/>
              <a:pPr/>
              <a:t>3/26/13</a:t>
            </a:fld>
            <a:endParaRPr lang="en-US" smtClean="0"/>
          </a:p>
        </p:txBody>
      </p:sp>
      <p:sp>
        <p:nvSpPr>
          <p:cNvPr id="29699" name="Rectangle 7"/>
          <p:cNvSpPr>
            <a:spLocks noGrp="1" noChangeArrowheads="1"/>
          </p:cNvSpPr>
          <p:nvPr>
            <p:ph type="sldNum" sz="quarter" idx="5"/>
          </p:nvPr>
        </p:nvSpPr>
        <p:spPr>
          <a:noFill/>
        </p:spPr>
        <p:txBody>
          <a:bodyPr/>
          <a:lstStyle/>
          <a:p>
            <a:fld id="{5EADE707-9CB3-8849-8E0D-8EFCDED95442}" type="slidenum">
              <a:rPr lang="en-US"/>
              <a:pPr/>
              <a:t>13</a:t>
            </a:fld>
            <a:endParaRPr lang="en-US"/>
          </a:p>
        </p:txBody>
      </p:sp>
      <p:sp>
        <p:nvSpPr>
          <p:cNvPr id="29700" name="Rectangle 2"/>
          <p:cNvSpPr>
            <a:spLocks noGrp="1" noRot="1" noChangeAspect="1" noChangeArrowheads="1"/>
          </p:cNvSpPr>
          <p:nvPr>
            <p:ph type="sldImg"/>
          </p:nvPr>
        </p:nvSpPr>
        <p:spPr>
          <a:solidFill>
            <a:srgbClr val="FFFFFF"/>
          </a:solidFill>
          <a:ln/>
        </p:spPr>
      </p:sp>
      <p:sp>
        <p:nvSpPr>
          <p:cNvPr id="29701"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latin typeface="Arial" charset="0"/>
                <a:ea typeface="ＭＳ Ｐゴシック" charset="-128"/>
                <a:cs typeface="ＭＳ Ｐゴシック" charset="-128"/>
              </a:rPr>
              <a:t>Assign if no one can explain a point.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type="dt" sz="quarter" idx="1"/>
          </p:nvPr>
        </p:nvSpPr>
        <p:spPr>
          <a:noFill/>
        </p:spPr>
        <p:txBody>
          <a:bodyPr/>
          <a:lstStyle/>
          <a:p>
            <a:fld id="{9DF3DEA6-6EE1-194D-B37F-7A10ACF596DD}" type="datetime1">
              <a:rPr lang="en-US" smtClean="0"/>
              <a:pPr/>
              <a:t>3/26/13</a:t>
            </a:fld>
            <a:endParaRPr lang="en-US" smtClean="0"/>
          </a:p>
        </p:txBody>
      </p:sp>
      <p:sp>
        <p:nvSpPr>
          <p:cNvPr id="33795" name="Rectangle 7"/>
          <p:cNvSpPr>
            <a:spLocks noGrp="1" noChangeArrowheads="1"/>
          </p:cNvSpPr>
          <p:nvPr>
            <p:ph type="sldNum" sz="quarter" idx="5"/>
          </p:nvPr>
        </p:nvSpPr>
        <p:spPr>
          <a:noFill/>
        </p:spPr>
        <p:txBody>
          <a:bodyPr/>
          <a:lstStyle/>
          <a:p>
            <a:fld id="{11870A56-1EA2-154C-B8CA-E1A730B9FE70}" type="slidenum">
              <a:rPr lang="en-US"/>
              <a:pPr/>
              <a:t>14</a:t>
            </a:fld>
            <a:endParaRPr lang="en-US"/>
          </a:p>
        </p:txBody>
      </p:sp>
      <p:sp>
        <p:nvSpPr>
          <p:cNvPr id="33796" name="Rectangle 2"/>
          <p:cNvSpPr>
            <a:spLocks noGrp="1" noRot="1" noChangeAspect="1" noChangeArrowheads="1"/>
          </p:cNvSpPr>
          <p:nvPr>
            <p:ph type="sldImg"/>
          </p:nvPr>
        </p:nvSpPr>
        <p:spPr>
          <a:solidFill>
            <a:srgbClr val="FFFFFF"/>
          </a:solidFill>
          <a:ln/>
        </p:spPr>
      </p:sp>
      <p:sp>
        <p:nvSpPr>
          <p:cNvPr id="33797" name="Rectangle 3"/>
          <p:cNvSpPr>
            <a:spLocks noGrp="1" noChangeArrowheads="1"/>
          </p:cNvSpPr>
          <p:nvPr>
            <p:ph type="body" idx="1"/>
          </p:nvPr>
        </p:nvSpPr>
        <p:spPr>
          <a:solidFill>
            <a:srgbClr val="FFFFFF"/>
          </a:solidFill>
          <a:ln>
            <a:solidFill>
              <a:srgbClr val="000000"/>
            </a:solidFill>
          </a:ln>
        </p:spPr>
        <p:txBody>
          <a:bodyPr/>
          <a:lstStyle/>
          <a:p>
            <a:r>
              <a:rPr lang="en-US" dirty="0" smtClean="0"/>
              <a:t>Professionals have special expertise; people rely on them.</a:t>
            </a:r>
          </a:p>
          <a:p>
            <a:r>
              <a:rPr lang="en-US" dirty="0" smtClean="0"/>
              <a:t>Their actions affect large numbers of people.</a:t>
            </a:r>
            <a:endParaRPr lang="en-US" smtClean="0"/>
          </a:p>
          <a:p>
            <a:pPr eaLnBrk="1" hangingPunct="1"/>
            <a:endParaRPr lang="en-US" dirty="0">
              <a:latin typeface="Arial" charset="0"/>
              <a:ea typeface="ＭＳ Ｐゴシック" charset="-128"/>
              <a:cs typeface="ＭＳ Ｐゴシック"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type="dt" sz="quarter" idx="1"/>
          </p:nvPr>
        </p:nvSpPr>
        <p:spPr>
          <a:noFill/>
        </p:spPr>
        <p:txBody>
          <a:bodyPr/>
          <a:lstStyle/>
          <a:p>
            <a:fld id="{6BAAF775-FA78-4547-9CE7-C896C169F731}" type="datetime1">
              <a:rPr lang="en-US" smtClean="0"/>
              <a:pPr/>
              <a:t>3/26/13</a:t>
            </a:fld>
            <a:endParaRPr lang="en-US" smtClean="0"/>
          </a:p>
        </p:txBody>
      </p:sp>
      <p:sp>
        <p:nvSpPr>
          <p:cNvPr id="55299" name="Rectangle 7"/>
          <p:cNvSpPr>
            <a:spLocks noGrp="1" noChangeArrowheads="1"/>
          </p:cNvSpPr>
          <p:nvPr>
            <p:ph type="sldNum" sz="quarter" idx="5"/>
          </p:nvPr>
        </p:nvSpPr>
        <p:spPr>
          <a:noFill/>
        </p:spPr>
        <p:txBody>
          <a:bodyPr/>
          <a:lstStyle/>
          <a:p>
            <a:fld id="{02B38F29-6A26-A74F-96B3-D6243065C582}" type="slidenum">
              <a:rPr lang="en-US"/>
              <a:pPr/>
              <a:t>15</a:t>
            </a:fld>
            <a:endParaRPr lang="en-US"/>
          </a:p>
        </p:txBody>
      </p:sp>
      <p:sp>
        <p:nvSpPr>
          <p:cNvPr id="55300" name="Rectangle 2"/>
          <p:cNvSpPr>
            <a:spLocks noGrp="1" noRot="1" noChangeAspect="1" noChangeArrowheads="1" noTextEdit="1"/>
          </p:cNvSpPr>
          <p:nvPr>
            <p:ph type="sldImg"/>
          </p:nvPr>
        </p:nvSpPr>
        <p:spPr>
          <a:solidFill>
            <a:srgbClr val="FFFFFF"/>
          </a:solidFill>
          <a:ln/>
        </p:spPr>
      </p:sp>
      <p:sp>
        <p:nvSpPr>
          <p:cNvPr id="55301"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r>
              <a:rPr lang="en-US" smtClean="0">
                <a:latin typeface="Arial" charset="0"/>
                <a:ea typeface="ＭＳ Ｐゴシック" charset="-128"/>
                <a:cs typeface="ＭＳ Ｐゴシック" charset="-128"/>
              </a:rPr>
              <a:t>Professionals have special expertise; people rely on them.</a:t>
            </a:r>
          </a:p>
          <a:p>
            <a:pPr eaLnBrk="1" hangingPunct="1"/>
            <a:r>
              <a:rPr lang="en-US" smtClean="0">
                <a:latin typeface="Arial" charset="0"/>
                <a:ea typeface="ＭＳ Ｐゴシック" charset="-128"/>
                <a:cs typeface="ＭＳ Ｐゴシック" charset="-128"/>
              </a:rPr>
              <a:t>Their actions affect large numbers of people.</a:t>
            </a:r>
          </a:p>
          <a:p>
            <a:pPr eaLnBrk="1" hangingPunct="1"/>
            <a:endParaRPr lang="en-US" smtClean="0">
              <a:latin typeface="Arial" charset="0"/>
              <a:ea typeface="ＭＳ Ｐゴシック" charset="-128"/>
              <a:cs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AFA35C56-D193-9B4D-BEFC-0E870A208B62}" type="datetime1">
              <a:rPr lang="en-US" smtClean="0"/>
              <a:pPr/>
              <a:t>3/26/13</a:t>
            </a:fld>
            <a:endParaRPr lang="en-US" smtClean="0"/>
          </a:p>
        </p:txBody>
      </p:sp>
      <p:sp>
        <p:nvSpPr>
          <p:cNvPr id="18435" name="Rectangle 7"/>
          <p:cNvSpPr>
            <a:spLocks noGrp="1" noChangeArrowheads="1"/>
          </p:cNvSpPr>
          <p:nvPr>
            <p:ph type="sldNum" sz="quarter" idx="5"/>
          </p:nvPr>
        </p:nvSpPr>
        <p:spPr>
          <a:noFill/>
        </p:spPr>
        <p:txBody>
          <a:bodyPr/>
          <a:lstStyle/>
          <a:p>
            <a:fld id="{C741E064-C076-BC46-8B31-019F6A2C9A85}" type="slidenum">
              <a:rPr lang="en-US"/>
              <a:pPr/>
              <a:t>2</a:t>
            </a:fld>
            <a:endParaRPr lang="en-US"/>
          </a:p>
        </p:txBody>
      </p:sp>
      <p:sp>
        <p:nvSpPr>
          <p:cNvPr id="18436" name="Rectangle 2"/>
          <p:cNvSpPr>
            <a:spLocks noGrp="1" noRot="1" noChangeAspect="1" noChangeArrowheads="1"/>
          </p:cNvSpPr>
          <p:nvPr>
            <p:ph type="sldImg"/>
          </p:nvPr>
        </p:nvSpPr>
        <p:spPr>
          <a:solidFill>
            <a:srgbClr val="FFFFFF"/>
          </a:solidFill>
          <a:ln/>
        </p:spPr>
      </p:sp>
      <p:sp>
        <p:nvSpPr>
          <p:cNvPr id="18437" name="Rectangle 3"/>
          <p:cNvSpPr>
            <a:spLocks noGrp="1" noChangeArrowheads="1"/>
          </p:cNvSpPr>
          <p:nvPr>
            <p:ph type="body" idx="1"/>
          </p:nvPr>
        </p:nvSpPr>
        <p:spPr>
          <a:solidFill>
            <a:srgbClr val="FFFFFF"/>
          </a:solidFill>
          <a:ln>
            <a:solidFill>
              <a:srgbClr val="000000"/>
            </a:solidFill>
          </a:ln>
        </p:spPr>
        <p:txBody>
          <a:bodyPr/>
          <a:lstStyle/>
          <a:p>
            <a:pPr marL="171450" indent="-171450" eaLnBrk="1" hangingPunct="1">
              <a:buFontTx/>
              <a:buChar char="-"/>
            </a:pPr>
            <a:r>
              <a:rPr lang="en-US" dirty="0" smtClean="0">
                <a:latin typeface="Arial" charset="0"/>
                <a:ea typeface="ＭＳ Ｐゴシック" charset="-128"/>
                <a:cs typeface="ＭＳ Ｐゴシック" charset="-128"/>
              </a:rPr>
              <a:t>Email</a:t>
            </a:r>
            <a:r>
              <a:rPr lang="en-US" baseline="0" dirty="0" smtClean="0">
                <a:latin typeface="Arial" charset="0"/>
                <a:ea typeface="ＭＳ Ｐゴシック" charset="-128"/>
                <a:cs typeface="ＭＳ Ｐゴシック" charset="-128"/>
              </a:rPr>
              <a:t> greetings</a:t>
            </a:r>
          </a:p>
          <a:p>
            <a:pPr marL="171450" indent="-171450" eaLnBrk="1" hangingPunct="1">
              <a:buFontTx/>
              <a:buChar char="-"/>
            </a:pPr>
            <a:r>
              <a:rPr lang="en-US" baseline="0" dirty="0" smtClean="0">
                <a:latin typeface="Arial" charset="0"/>
                <a:ea typeface="ＭＳ Ｐゴシック" charset="-128"/>
                <a:cs typeface="ＭＳ Ｐゴシック" charset="-128"/>
              </a:rPr>
              <a:t>Individual presentations (after class)</a:t>
            </a:r>
          </a:p>
          <a:p>
            <a:pPr marL="171450" marR="0" indent="-171450" algn="l" defTabSz="914400" rtl="0" eaLnBrk="1" fontAlgn="base" latinLnBrk="0" hangingPunct="1">
              <a:lnSpc>
                <a:spcPct val="100000"/>
              </a:lnSpc>
              <a:spcBef>
                <a:spcPct val="30000"/>
              </a:spcBef>
              <a:spcAft>
                <a:spcPct val="0"/>
              </a:spcAft>
              <a:buClrTx/>
              <a:buSzTx/>
              <a:buFontTx/>
              <a:buChar char="-"/>
              <a:tabLst/>
              <a:defRPr/>
            </a:pPr>
            <a:r>
              <a:rPr lang="en-US" baseline="0" dirty="0" smtClean="0">
                <a:latin typeface="Arial" charset="0"/>
                <a:ea typeface="ＭＳ Ｐゴシック" charset="-128"/>
                <a:cs typeface="ＭＳ Ｐゴシック" charset="-128"/>
              </a:rPr>
              <a:t>Break at 3:50</a:t>
            </a:r>
          </a:p>
          <a:p>
            <a:pPr marL="171450" marR="0" indent="-171450" algn="l" defTabSz="914400" rtl="0" eaLnBrk="1" fontAlgn="base" latinLnBrk="0" hangingPunct="1">
              <a:lnSpc>
                <a:spcPct val="100000"/>
              </a:lnSpc>
              <a:spcBef>
                <a:spcPct val="30000"/>
              </a:spcBef>
              <a:spcAft>
                <a:spcPct val="0"/>
              </a:spcAft>
              <a:buClrTx/>
              <a:buSzTx/>
              <a:buFontTx/>
              <a:buChar char="-"/>
              <a:tabLst/>
              <a:defRPr/>
            </a:pPr>
            <a:r>
              <a:rPr lang="en-US" baseline="0" dirty="0" smtClean="0">
                <a:latin typeface="Arial" charset="0"/>
                <a:ea typeface="ＭＳ Ｐゴシック" charset="-128"/>
                <a:cs typeface="ＭＳ Ｐゴシック" charset="-128"/>
              </a:rPr>
              <a:t>20 minutes for group project, start at 4</a:t>
            </a:r>
          </a:p>
          <a:p>
            <a:pPr marL="171450" indent="-171450" eaLnBrk="1" hangingPunct="1">
              <a:buFontTx/>
              <a:buChar char="-"/>
            </a:pPr>
            <a:r>
              <a:rPr lang="en-US" baseline="0" dirty="0" smtClean="0">
                <a:latin typeface="Arial" charset="0"/>
                <a:ea typeface="ＭＳ Ｐゴシック" charset="-128"/>
                <a:cs typeface="ＭＳ Ｐゴシック" charset="-128"/>
              </a:rPr>
              <a:t>X student presentations, need YY minutes, start at 4:ZZ</a:t>
            </a:r>
          </a:p>
          <a:p>
            <a:pPr eaLnBrk="1" hangingPunct="1"/>
            <a:endParaRPr lang="en-US" dirty="0">
              <a:latin typeface="Arial" charset="0"/>
              <a:ea typeface="ＭＳ Ｐゴシック" charset="-128"/>
              <a:cs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AFA35C56-D193-9B4D-BEFC-0E870A208B62}" type="datetime1">
              <a:rPr lang="en-US" smtClean="0"/>
              <a:pPr/>
              <a:t>3/26/13</a:t>
            </a:fld>
            <a:endParaRPr lang="en-US" smtClean="0"/>
          </a:p>
        </p:txBody>
      </p:sp>
      <p:sp>
        <p:nvSpPr>
          <p:cNvPr id="18435" name="Rectangle 7"/>
          <p:cNvSpPr>
            <a:spLocks noGrp="1" noChangeArrowheads="1"/>
          </p:cNvSpPr>
          <p:nvPr>
            <p:ph type="sldNum" sz="quarter" idx="5"/>
          </p:nvPr>
        </p:nvSpPr>
        <p:spPr>
          <a:noFill/>
        </p:spPr>
        <p:txBody>
          <a:bodyPr/>
          <a:lstStyle/>
          <a:p>
            <a:fld id="{C741E064-C076-BC46-8B31-019F6A2C9A85}" type="slidenum">
              <a:rPr lang="en-US"/>
              <a:pPr/>
              <a:t>4</a:t>
            </a:fld>
            <a:endParaRPr lang="en-US"/>
          </a:p>
        </p:txBody>
      </p:sp>
      <p:sp>
        <p:nvSpPr>
          <p:cNvPr id="18436" name="Rectangle 2"/>
          <p:cNvSpPr>
            <a:spLocks noGrp="1" noRot="1" noChangeAspect="1" noChangeArrowheads="1"/>
          </p:cNvSpPr>
          <p:nvPr>
            <p:ph type="sldImg"/>
          </p:nvPr>
        </p:nvSpPr>
        <p:spPr>
          <a:solidFill>
            <a:srgbClr val="FFFFFF"/>
          </a:solidFill>
          <a:ln/>
        </p:spPr>
      </p:sp>
      <p:sp>
        <p:nvSpPr>
          <p:cNvPr id="1843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latin typeface="Arial" charset="0"/>
                <a:ea typeface="ＭＳ Ｐゴシック" charset="-128"/>
                <a:cs typeface="ＭＳ Ｐゴシック" charset="-128"/>
              </a:rPr>
              <a:t>Remind students</a:t>
            </a:r>
            <a:r>
              <a:rPr lang="en-US" baseline="0" dirty="0" smtClean="0">
                <a:latin typeface="Arial" charset="0"/>
                <a:ea typeface="ＭＳ Ｐゴシック" charset="-128"/>
                <a:cs typeface="ＭＳ Ｐゴシック" charset="-128"/>
              </a:rPr>
              <a:t> to send questions to TA as well to improve response time.</a:t>
            </a:r>
            <a:endParaRPr lang="en-US" dirty="0">
              <a:latin typeface="Arial" charset="0"/>
              <a:ea typeface="ＭＳ Ｐゴシック" charset="-128"/>
              <a:cs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dt" sz="quarter" idx="1"/>
          </p:nvPr>
        </p:nvSpPr>
        <p:spPr>
          <a:noFill/>
        </p:spPr>
        <p:txBody>
          <a:bodyPr/>
          <a:lstStyle/>
          <a:p>
            <a:fld id="{3D3E409D-7E06-5340-9A3A-5CF113B49BF0}" type="datetime1">
              <a:rPr lang="en-US"/>
              <a:pPr/>
              <a:t>3/26/13</a:t>
            </a:fld>
            <a:endParaRPr lang="en-US"/>
          </a:p>
        </p:txBody>
      </p:sp>
      <p:sp>
        <p:nvSpPr>
          <p:cNvPr id="32771" name="Rectangle 7"/>
          <p:cNvSpPr>
            <a:spLocks noGrp="1" noChangeArrowheads="1"/>
          </p:cNvSpPr>
          <p:nvPr>
            <p:ph type="sldNum" sz="quarter" idx="5"/>
          </p:nvPr>
        </p:nvSpPr>
        <p:spPr>
          <a:noFill/>
        </p:spPr>
        <p:txBody>
          <a:bodyPr/>
          <a:lstStyle/>
          <a:p>
            <a:fld id="{53FC8724-8B23-7142-B665-35E2D8E7CDE2}" type="slidenum">
              <a:rPr lang="en-US"/>
              <a:pPr/>
              <a:t>5</a:t>
            </a:fld>
            <a:endParaRPr lang="en-US"/>
          </a:p>
        </p:txBody>
      </p:sp>
      <p:sp>
        <p:nvSpPr>
          <p:cNvPr id="32772" name="Rectangle 2"/>
          <p:cNvSpPr>
            <a:spLocks noGrp="1" noRot="1" noChangeAspect="1" noChangeArrowheads="1"/>
          </p:cNvSpPr>
          <p:nvPr>
            <p:ph type="sldImg"/>
          </p:nvPr>
        </p:nvSpPr>
        <p:spPr>
          <a:solidFill>
            <a:srgbClr val="FFFFFF"/>
          </a:solidFill>
          <a:ln/>
        </p:spPr>
      </p:sp>
      <p:sp>
        <p:nvSpPr>
          <p:cNvPr id="32773"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a:latin typeface="Arial" charset="0"/>
                <a:ea typeface="ＭＳ Ｐゴシック" charset="-128"/>
                <a:cs typeface="ＭＳ Ｐゴシック" charset="-128"/>
              </a:rPr>
              <a:t>Can’t conduct a course with out cool homework and stuff</a:t>
            </a:r>
            <a:r>
              <a:rPr lang="en-US" dirty="0" smtClean="0">
                <a:latin typeface="Arial" charset="0"/>
                <a:ea typeface="ＭＳ Ｐゴシック" charset="-128"/>
                <a:cs typeface="ＭＳ Ｐゴシック" charset="-128"/>
              </a:rPr>
              <a:t>.</a:t>
            </a:r>
          </a:p>
          <a:p>
            <a:pPr eaLnBrk="1" hangingPunct="1">
              <a:lnSpc>
                <a:spcPct val="90000"/>
              </a:lnSpc>
            </a:pPr>
            <a:endParaRPr lang="en-US" sz="2200" dirty="0" smtClean="0">
              <a:ea typeface="ＭＳ Ｐゴシック" charset="-128"/>
              <a:cs typeface="ＭＳ Ｐゴシック" charset="-128"/>
            </a:endParaRPr>
          </a:p>
          <a:p>
            <a:pPr eaLnBrk="1" hangingPunct="1">
              <a:lnSpc>
                <a:spcPct val="90000"/>
              </a:lnSpc>
            </a:pPr>
            <a:r>
              <a:rPr lang="en-US" sz="2200" dirty="0" smtClean="0">
                <a:ea typeface="ＭＳ Ｐゴシック" charset="-128"/>
                <a:cs typeface="ＭＳ Ｐゴシック" charset="-128"/>
              </a:rPr>
              <a:t>New Technology!</a:t>
            </a:r>
          </a:p>
          <a:p>
            <a:pPr lvl="1" eaLnBrk="1" hangingPunct="1">
              <a:lnSpc>
                <a:spcPct val="90000"/>
              </a:lnSpc>
            </a:pPr>
            <a:r>
              <a:rPr lang="en-US" sz="1800" dirty="0" smtClean="0">
                <a:ea typeface="ＭＳ Ｐゴシック" charset="-128"/>
                <a:cs typeface="ＭＳ Ｐゴシック" charset="-128"/>
              </a:rPr>
              <a:t>Please see Assignment slides for details.</a:t>
            </a:r>
          </a:p>
          <a:p>
            <a:pPr eaLnBrk="1" hangingPunct="1"/>
            <a:endParaRPr lang="en-US" dirty="0">
              <a:latin typeface="Arial" charset="0"/>
              <a:ea typeface="ＭＳ Ｐゴシック" charset="-128"/>
              <a:cs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dt" sz="quarter" idx="1"/>
          </p:nvPr>
        </p:nvSpPr>
        <p:spPr>
          <a:noFill/>
        </p:spPr>
        <p:txBody>
          <a:bodyPr/>
          <a:lstStyle/>
          <a:p>
            <a:fld id="{AFA35C56-D193-9B4D-BEFC-0E870A208B62}" type="datetime1">
              <a:rPr lang="en-US" smtClean="0"/>
              <a:pPr/>
              <a:t>3/26/13</a:t>
            </a:fld>
            <a:endParaRPr lang="en-US" smtClean="0"/>
          </a:p>
        </p:txBody>
      </p:sp>
      <p:sp>
        <p:nvSpPr>
          <p:cNvPr id="18435" name="Rectangle 7"/>
          <p:cNvSpPr>
            <a:spLocks noGrp="1" noChangeArrowheads="1"/>
          </p:cNvSpPr>
          <p:nvPr>
            <p:ph type="sldNum" sz="quarter" idx="5"/>
          </p:nvPr>
        </p:nvSpPr>
        <p:spPr>
          <a:noFill/>
        </p:spPr>
        <p:txBody>
          <a:bodyPr/>
          <a:lstStyle/>
          <a:p>
            <a:fld id="{C741E064-C076-BC46-8B31-019F6A2C9A85}" type="slidenum">
              <a:rPr lang="en-US"/>
              <a:pPr/>
              <a:t>6</a:t>
            </a:fld>
            <a:endParaRPr lang="en-US"/>
          </a:p>
        </p:txBody>
      </p:sp>
      <p:sp>
        <p:nvSpPr>
          <p:cNvPr id="18436" name="Rectangle 2"/>
          <p:cNvSpPr>
            <a:spLocks noGrp="1" noRot="1" noChangeAspect="1" noChangeArrowheads="1"/>
          </p:cNvSpPr>
          <p:nvPr>
            <p:ph type="sldImg"/>
          </p:nvPr>
        </p:nvSpPr>
        <p:spPr>
          <a:solidFill>
            <a:srgbClr val="FFFFFF"/>
          </a:solidFill>
          <a:ln/>
        </p:spPr>
      </p:sp>
      <p:sp>
        <p:nvSpPr>
          <p:cNvPr id="18437"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latin typeface="Arial" charset="0"/>
                <a:ea typeface="ＭＳ Ｐゴシック" charset="-128"/>
                <a:cs typeface="ＭＳ Ｐゴシック" charset="-128"/>
              </a:rPr>
              <a:t>Remind students</a:t>
            </a:r>
            <a:r>
              <a:rPr lang="en-US" baseline="0" dirty="0" smtClean="0">
                <a:latin typeface="Arial" charset="0"/>
                <a:ea typeface="ＭＳ Ｐゴシック" charset="-128"/>
                <a:cs typeface="ＭＳ Ｐゴシック" charset="-128"/>
              </a:rPr>
              <a:t> to send questions to TA as well to improve response time.</a:t>
            </a:r>
            <a:endParaRPr lang="en-US" dirty="0">
              <a:latin typeface="Arial" charset="0"/>
              <a:ea typeface="ＭＳ Ｐゴシック" charset="-128"/>
              <a:cs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noFill/>
        </p:spPr>
        <p:txBody>
          <a:bodyPr/>
          <a:lstStyle/>
          <a:p>
            <a:fld id="{E5D3A479-80A7-5C48-AFC9-A6D2A47DA7BE}" type="datetime1">
              <a:rPr lang="en-US" smtClean="0"/>
              <a:pPr/>
              <a:t>3/26/13</a:t>
            </a:fld>
            <a:endParaRPr lang="en-US" smtClean="0"/>
          </a:p>
        </p:txBody>
      </p:sp>
      <p:sp>
        <p:nvSpPr>
          <p:cNvPr id="25603" name="Rectangle 7"/>
          <p:cNvSpPr>
            <a:spLocks noGrp="1" noChangeArrowheads="1"/>
          </p:cNvSpPr>
          <p:nvPr>
            <p:ph type="sldNum" sz="quarter" idx="5"/>
          </p:nvPr>
        </p:nvSpPr>
        <p:spPr>
          <a:noFill/>
        </p:spPr>
        <p:txBody>
          <a:bodyPr/>
          <a:lstStyle/>
          <a:p>
            <a:fld id="{1D80674E-C2DC-0C4B-84D0-D33E520C0C82}" type="slidenum">
              <a:rPr lang="en-US"/>
              <a:pPr/>
              <a:t>7</a:t>
            </a:fld>
            <a:endParaRPr lang="en-US"/>
          </a:p>
        </p:txBody>
      </p:sp>
      <p:sp>
        <p:nvSpPr>
          <p:cNvPr id="25604" name="Rectangle 2"/>
          <p:cNvSpPr>
            <a:spLocks noGrp="1" noRot="1" noChangeAspect="1" noChangeArrowheads="1" noTextEdit="1"/>
          </p:cNvSpPr>
          <p:nvPr>
            <p:ph type="sldImg"/>
          </p:nvPr>
        </p:nvSpPr>
        <p:spPr>
          <a:ln/>
        </p:spPr>
      </p:sp>
      <p:sp>
        <p:nvSpPr>
          <p:cNvPr id="25605"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This is the end. The slides beyond this point are for answering questions that may arise but not needed in the main talk. Some slides may also be unfinished and are not needed but kept just in case.</a:t>
            </a:r>
          </a:p>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An error of </a:t>
            </a:r>
            <a:r>
              <a:rPr lang="en-US" i="1" dirty="0" smtClean="0"/>
              <a:t>commission</a:t>
            </a:r>
            <a:r>
              <a:rPr lang="en-US" dirty="0" smtClean="0"/>
              <a:t> is one where the person responds where they should not. This is compared to an error of </a:t>
            </a:r>
            <a:r>
              <a:rPr lang="en-US" i="1" dirty="0" smtClean="0"/>
              <a:t>omission</a:t>
            </a:r>
            <a:r>
              <a:rPr lang="en-US" dirty="0" smtClean="0"/>
              <a:t>, where the person fails to respond when they should.</a:t>
            </a:r>
          </a:p>
          <a:p>
            <a:pPr marL="0" indent="0">
              <a:buNone/>
            </a:pPr>
            <a:endParaRPr lang="en-US" baseline="0" dirty="0" smtClean="0"/>
          </a:p>
        </p:txBody>
      </p:sp>
      <p:sp>
        <p:nvSpPr>
          <p:cNvPr id="4" name="Date Placeholder 3"/>
          <p:cNvSpPr>
            <a:spLocks noGrp="1"/>
          </p:cNvSpPr>
          <p:nvPr>
            <p:ph type="dt" idx="10"/>
          </p:nvPr>
        </p:nvSpPr>
        <p:spPr/>
        <p:txBody>
          <a:bodyPr/>
          <a:lstStyle/>
          <a:p>
            <a:fld id="{5B1D91B5-0560-D74B-B065-4EF9F19733B0}" type="datetime1">
              <a:rPr lang="en-US" smtClean="0"/>
              <a:pPr/>
              <a:t>3/26/13</a:t>
            </a:fld>
            <a:endParaRPr lang="en-US"/>
          </a:p>
        </p:txBody>
      </p:sp>
      <p:sp>
        <p:nvSpPr>
          <p:cNvPr id="5" name="Slide Number Placeholder 4"/>
          <p:cNvSpPr>
            <a:spLocks noGrp="1"/>
          </p:cNvSpPr>
          <p:nvPr>
            <p:ph type="sldNum" sz="quarter" idx="11"/>
          </p:nvPr>
        </p:nvSpPr>
        <p:spPr/>
        <p:txBody>
          <a:bodyPr/>
          <a:lstStyle/>
          <a:p>
            <a:fld id="{4C3F5EA3-DEE8-D344-835F-F2A3C84F4AA7}" type="slidenum">
              <a:rPr lang="en-US" smtClean="0"/>
              <a:pPr/>
              <a:t>8</a:t>
            </a:fld>
            <a:endParaRPr lang="en-US"/>
          </a:p>
        </p:txBody>
      </p:sp>
    </p:spTree>
    <p:extLst>
      <p:ext uri="{BB962C8B-B14F-4D97-AF65-F5344CB8AC3E}">
        <p14:creationId xmlns:p14="http://schemas.microsoft.com/office/powerpoint/2010/main" val="3559582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Reminders not needed this go:</a:t>
            </a:r>
          </a:p>
          <a:p>
            <a:pPr marL="742950" marR="0" lvl="1" indent="-285750" algn="l" defTabSz="914400" rtl="0" eaLnBrk="0" fontAlgn="base" latinLnBrk="0" hangingPunct="0">
              <a:lnSpc>
                <a:spcPct val="100000"/>
              </a:lnSpc>
              <a:spcBef>
                <a:spcPct val="20000"/>
              </a:spcBef>
              <a:spcAft>
                <a:spcPct val="0"/>
              </a:spcAft>
              <a:buClr>
                <a:srgbClr val="9999CC"/>
              </a:buClr>
              <a:buSzPct val="80000"/>
              <a:buFont typeface="Wingdings" pitchFamily="-109" charset="2"/>
              <a:buChar char="¨"/>
              <a:tabLst/>
              <a:defRPr/>
            </a:pPr>
            <a:r>
              <a:rPr kumimoji="0" lang="en-US" sz="2000" b="0" i="0" u="none" strike="noStrike" kern="0" cap="none" spc="0" normalizeH="0" baseline="0" noProof="0" dirty="0" smtClean="0">
                <a:ln>
                  <a:noFill/>
                </a:ln>
                <a:solidFill>
                  <a:srgbClr val="000000"/>
                </a:solidFill>
                <a:effectLst/>
                <a:uLnTx/>
                <a:uFillTx/>
                <a:latin typeface="Arial Black"/>
                <a:ea typeface="ＭＳ Ｐゴシック" pitchFamily="76" charset="-128"/>
              </a:rPr>
              <a:t>Be sure to references sources outside the text book to strengthen your </a:t>
            </a:r>
            <a:r>
              <a:rPr kumimoji="0" lang="en-US" sz="2000" b="0" i="0" u="none" strike="noStrike" kern="0" cap="none" spc="0" normalizeH="0" baseline="0" noProof="0" smtClean="0">
                <a:ln>
                  <a:noFill/>
                </a:ln>
                <a:solidFill>
                  <a:srgbClr val="000000"/>
                </a:solidFill>
                <a:effectLst/>
                <a:uLnTx/>
                <a:uFillTx/>
                <a:latin typeface="Arial Black"/>
                <a:ea typeface="ＭＳ Ｐゴシック" pitchFamily="76" charset="-128"/>
              </a:rPr>
              <a:t>arguments</a:t>
            </a:r>
            <a:r>
              <a:rPr kumimoji="0" lang="en-US" sz="2000" b="0" i="0" u="none" strike="noStrike" kern="0" cap="none" spc="0" normalizeH="0" baseline="0" noProof="0" smtClean="0">
                <a:ln>
                  <a:noFill/>
                </a:ln>
                <a:solidFill>
                  <a:srgbClr val="000000"/>
                </a:solidFill>
                <a:effectLst/>
                <a:uLnTx/>
                <a:uFillTx/>
                <a:latin typeface="Arial Black"/>
                <a:ea typeface="ＭＳ Ｐゴシック" pitchFamily="76" charset="-128"/>
              </a:rPr>
              <a:t>.</a:t>
            </a:r>
            <a:endParaRPr kumimoji="0" lang="en-US" sz="2000" b="0" i="0" u="none" strike="noStrike" kern="0" cap="none" spc="0" normalizeH="0" baseline="0" noProof="0" dirty="0" smtClean="0">
              <a:ln>
                <a:noFill/>
              </a:ln>
              <a:solidFill>
                <a:srgbClr val="000000"/>
              </a:solidFill>
              <a:effectLst/>
              <a:uLnTx/>
              <a:uFillTx/>
              <a:latin typeface="Arial Black"/>
              <a:ea typeface="ＭＳ Ｐゴシック" pitchFamily="76" charset="-128"/>
            </a:endParaRPr>
          </a:p>
        </p:txBody>
      </p:sp>
      <p:sp>
        <p:nvSpPr>
          <p:cNvPr id="4" name="Date Placeholder 3"/>
          <p:cNvSpPr>
            <a:spLocks noGrp="1"/>
          </p:cNvSpPr>
          <p:nvPr>
            <p:ph type="dt" idx="10"/>
          </p:nvPr>
        </p:nvSpPr>
        <p:spPr/>
        <p:txBody>
          <a:bodyPr/>
          <a:lstStyle/>
          <a:p>
            <a:fld id="{BBCA8B03-0F9E-6843-8873-A8DAC9B368CA}" type="datetime1">
              <a:rPr lang="en-US" smtClean="0"/>
              <a:pPr/>
              <a:t>3/26/13</a:t>
            </a:fld>
            <a:endParaRPr lang="en-US"/>
          </a:p>
        </p:txBody>
      </p:sp>
      <p:sp>
        <p:nvSpPr>
          <p:cNvPr id="5" name="Slide Number Placeholder 4"/>
          <p:cNvSpPr>
            <a:spLocks noGrp="1"/>
          </p:cNvSpPr>
          <p:nvPr>
            <p:ph type="sldNum" sz="quarter" idx="11"/>
          </p:nvPr>
        </p:nvSpPr>
        <p:spPr/>
        <p:txBody>
          <a:bodyPr/>
          <a:lstStyle/>
          <a:p>
            <a:fld id="{4FC883A1-F8A5-EA4E-8D73-931514293BE7}" type="slidenum">
              <a:rPr lang="en-US" smtClean="0"/>
              <a:pPr/>
              <a:t>9</a:t>
            </a:fld>
            <a:endParaRPr lang="en-US"/>
          </a:p>
        </p:txBody>
      </p:sp>
    </p:spTree>
    <p:extLst>
      <p:ext uri="{BB962C8B-B14F-4D97-AF65-F5344CB8AC3E}">
        <p14:creationId xmlns:p14="http://schemas.microsoft.com/office/powerpoint/2010/main" val="8990241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dt" sz="quarter" idx="1"/>
          </p:nvPr>
        </p:nvSpPr>
        <p:spPr>
          <a:noFill/>
        </p:spPr>
        <p:txBody>
          <a:bodyPr/>
          <a:lstStyle/>
          <a:p>
            <a:fld id="{8D6EC272-A5CB-914B-A4D6-D91FCF05894D}" type="datetime1">
              <a:rPr lang="en-US"/>
              <a:pPr/>
              <a:t>3/26/13</a:t>
            </a:fld>
            <a:endParaRPr lang="en-US"/>
          </a:p>
        </p:txBody>
      </p:sp>
      <p:sp>
        <p:nvSpPr>
          <p:cNvPr id="30723" name="Rectangle 7"/>
          <p:cNvSpPr>
            <a:spLocks noGrp="1" noChangeArrowheads="1"/>
          </p:cNvSpPr>
          <p:nvPr>
            <p:ph type="sldNum" sz="quarter" idx="5"/>
          </p:nvPr>
        </p:nvSpPr>
        <p:spPr>
          <a:noFill/>
        </p:spPr>
        <p:txBody>
          <a:bodyPr/>
          <a:lstStyle/>
          <a:p>
            <a:fld id="{8E6E0973-75F2-0E4E-B6DA-CAB1228F13FA}" type="slidenum">
              <a:rPr lang="en-US"/>
              <a:pPr/>
              <a:t>10</a:t>
            </a:fld>
            <a:endParaRPr lang="en-US"/>
          </a:p>
        </p:txBody>
      </p:sp>
      <p:sp>
        <p:nvSpPr>
          <p:cNvPr id="30724" name="Rectangle 2"/>
          <p:cNvSpPr>
            <a:spLocks noGrp="1" noRot="1" noChangeAspect="1" noChangeArrowheads="1" noTextEdit="1"/>
          </p:cNvSpPr>
          <p:nvPr>
            <p:ph type="sldImg"/>
          </p:nvPr>
        </p:nvSpPr>
        <p:spPr>
          <a:solidFill>
            <a:srgbClr val="FFFFFF"/>
          </a:solidFill>
          <a:ln/>
        </p:spPr>
      </p:sp>
      <p:sp>
        <p:nvSpPr>
          <p:cNvPr id="30725" name="Rectangle 3"/>
          <p:cNvSpPr>
            <a:spLocks noGrp="1" noChangeArrowheads="1"/>
          </p:cNvSpPr>
          <p:nvPr>
            <p:ph type="body" idx="1"/>
          </p:nvPr>
        </p:nvSpPr>
        <p:spPr>
          <a:xfrm>
            <a:off x="914400" y="4343400"/>
            <a:ext cx="5029200" cy="4114800"/>
          </a:xfrm>
          <a:solidFill>
            <a:srgbClr val="FFFFFF"/>
          </a:solidFill>
          <a:ln>
            <a:solidFill>
              <a:srgbClr val="000000"/>
            </a:solidFill>
          </a:ln>
        </p:spPr>
        <p:txBody>
          <a:bodyPr lIns="89922" tIns="44961" rIns="89922" bIns="44961"/>
          <a:lstStyle/>
          <a:p>
            <a:pPr eaLnBrk="1" hangingPunct="1"/>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Doctors, lawyers, accountants…</a:t>
            </a:r>
          </a:p>
          <a:p>
            <a:pPr eaLnBrk="1" hangingPunct="1"/>
            <a:r>
              <a:rPr lang="en-US" dirty="0" smtClean="0">
                <a:latin typeface="Arial" charset="0"/>
                <a:ea typeface="ＭＳ Ｐゴシック" charset="-128"/>
                <a:cs typeface="ＭＳ Ｐゴシック" charset="-128"/>
              </a:rPr>
              <a:t>Do all examples given share these characteristics? Shown in slide on click.</a:t>
            </a:r>
          </a:p>
          <a:p>
            <a:pPr eaLnBrk="1" hangingPunct="1"/>
            <a:r>
              <a:rPr lang="en-US" dirty="0" smtClean="0">
                <a:latin typeface="Arial" charset="0"/>
                <a:ea typeface="ＭＳ Ｐゴシック" charset="-128"/>
                <a:cs typeface="ＭＳ Ｐゴシック" charset="-128"/>
              </a:rPr>
              <a:t>Why would they?</a:t>
            </a:r>
          </a:p>
          <a:p>
            <a:pPr eaLnBrk="1" hangingPunct="1"/>
            <a:r>
              <a:rPr lang="en-US" dirty="0" smtClean="0">
                <a:latin typeface="Arial" charset="0"/>
                <a:ea typeface="ＭＳ Ｐゴシック" charset="-128"/>
                <a:cs typeface="ＭＳ Ｐゴシック" charset="-128"/>
              </a:rPr>
              <a:t>Professional societies. AMA, ABA, ACM, IEEE-CS.</a:t>
            </a:r>
          </a:p>
          <a:p>
            <a:pPr eaLnBrk="1" hangingPunct="1"/>
            <a:r>
              <a:rPr lang="en-US" dirty="0" smtClean="0">
                <a:latin typeface="Arial" charset="0"/>
                <a:ea typeface="ＭＳ Ｐゴシック" charset="-128"/>
                <a:cs typeface="ＭＳ Ｐゴシック" charset="-128"/>
              </a:rPr>
              <a:t>How are standards enforced? Force of law? Disbarment?</a:t>
            </a:r>
          </a:p>
          <a:p>
            <a:pPr eaLnBrk="1" hangingPunct="1"/>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Why Ethics? Professionals have special expertise; people rely on them. Their actions affect large numbers of people.</a:t>
            </a:r>
          </a:p>
          <a:p>
            <a:pPr eaLnBrk="1" hangingPunct="1"/>
            <a:r>
              <a:rPr lang="en-US" dirty="0" smtClean="0">
                <a:latin typeface="Arial" charset="0"/>
                <a:ea typeface="ＭＳ Ｐゴシック" charset="-128"/>
                <a:cs typeface="ＭＳ Ｐゴシック" charset="-128"/>
              </a:rPr>
              <a:t>Computing related careers not fully formed profession, no licensing.</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3"/>
          <p:cNvGrpSpPr>
            <a:grpSpLocks/>
          </p:cNvGrpSpPr>
          <p:nvPr/>
        </p:nvGrpSpPr>
        <p:grpSpPr bwMode="auto">
          <a:xfrm>
            <a:off x="0" y="0"/>
            <a:ext cx="9144000" cy="6858000"/>
            <a:chOff x="0" y="0"/>
            <a:chExt cx="5760" cy="4320"/>
          </a:xfrm>
        </p:grpSpPr>
        <p:sp>
          <p:nvSpPr>
            <p:cNvPr id="5" name="Rectangle 2"/>
            <p:cNvSpPr>
              <a:spLocks noChangeArrowheads="1"/>
            </p:cNvSpPr>
            <p:nvPr userDrawn="1"/>
          </p:nvSpPr>
          <p:spPr bwMode="hidden">
            <a:xfrm>
              <a:off x="0" y="0"/>
              <a:ext cx="2208" cy="4320"/>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prstTxWarp prst="textNoShape">
                <a:avLst/>
              </a:prstTxWarp>
            </a:bodyPr>
            <a:lstStyle/>
            <a:p>
              <a:endParaRPr lang="en-US">
                <a:solidFill>
                  <a:schemeClr val="tx1"/>
                </a:solidFill>
              </a:endParaRPr>
            </a:p>
          </p:txBody>
        </p:sp>
        <p:sp>
          <p:nvSpPr>
            <p:cNvPr id="6" name="Rectangle 6"/>
            <p:cNvSpPr>
              <a:spLocks noChangeArrowheads="1"/>
            </p:cNvSpPr>
            <p:nvPr userDrawn="1"/>
          </p:nvSpPr>
          <p:spPr bwMode="hidden">
            <a:xfrm>
              <a:off x="1081" y="1065"/>
              <a:ext cx="4679" cy="1596"/>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grpSp>
          <p:nvGrpSpPr>
            <p:cNvPr id="7" name="Group 22"/>
            <p:cNvGrpSpPr>
              <a:grpSpLocks/>
            </p:cNvGrpSpPr>
            <p:nvPr userDrawn="1"/>
          </p:nvGrpSpPr>
          <p:grpSpPr bwMode="auto">
            <a:xfrm>
              <a:off x="0" y="672"/>
              <a:ext cx="1806" cy="1989"/>
              <a:chOff x="0" y="672"/>
              <a:chExt cx="1806" cy="1989"/>
            </a:xfrm>
          </p:grpSpPr>
          <p:sp>
            <p:nvSpPr>
              <p:cNvPr id="8" name="Rectangle 7"/>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9" name="Rectangle 8"/>
              <p:cNvSpPr>
                <a:spLocks noChangeArrowheads="1"/>
              </p:cNvSpPr>
              <p:nvPr userDrawn="1"/>
            </p:nvSpPr>
            <p:spPr bwMode="auto">
              <a:xfrm>
                <a:off x="1081" y="1065"/>
                <a:ext cx="362" cy="405"/>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0" name="Rectangle 9"/>
              <p:cNvSpPr>
                <a:spLocks noChangeArrowheads="1"/>
              </p:cNvSpPr>
              <p:nvPr userDrawn="1"/>
            </p:nvSpPr>
            <p:spPr bwMode="auto">
              <a:xfrm>
                <a:off x="1437" y="672"/>
                <a:ext cx="369" cy="400"/>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1" name="Rectangle 10"/>
              <p:cNvSpPr>
                <a:spLocks noChangeArrowheads="1"/>
              </p:cNvSpPr>
              <p:nvPr userDrawn="1"/>
            </p:nvSpPr>
            <p:spPr bwMode="auto">
              <a:xfrm>
                <a:off x="719" y="2257"/>
                <a:ext cx="368" cy="404"/>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2" name="Rectangle 11"/>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3" name="Rectangle 12"/>
              <p:cNvSpPr>
                <a:spLocks noChangeArrowheads="1"/>
              </p:cNvSpPr>
              <p:nvPr userDrawn="1"/>
            </p:nvSpPr>
            <p:spPr bwMode="auto">
              <a:xfrm>
                <a:off x="719" y="1464"/>
                <a:ext cx="368" cy="399"/>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4" name="Rectangle 13"/>
              <p:cNvSpPr>
                <a:spLocks noChangeArrowheads="1"/>
              </p:cNvSpPr>
              <p:nvPr userDrawn="1"/>
            </p:nvSpPr>
            <p:spPr bwMode="auto">
              <a:xfrm>
                <a:off x="0" y="1464"/>
                <a:ext cx="367" cy="399"/>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5" name="Rectangle 14"/>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6" name="Rectangle 15"/>
              <p:cNvSpPr>
                <a:spLocks noChangeArrowheads="1"/>
              </p:cNvSpPr>
              <p:nvPr userDrawn="1"/>
            </p:nvSpPr>
            <p:spPr bwMode="auto">
              <a:xfrm>
                <a:off x="361" y="1857"/>
                <a:ext cx="363" cy="406"/>
              </a:xfrm>
              <a:prstGeom prst="rect">
                <a:avLst/>
              </a:prstGeom>
              <a:solidFill>
                <a:schemeClr val="hlink"/>
              </a:solidFill>
              <a:ln w="9525">
                <a:noFill/>
                <a:miter lim="800000"/>
                <a:headEnd/>
                <a:tailEnd/>
              </a:ln>
            </p:spPr>
            <p:txBody>
              <a:bodyPr>
                <a:prstTxWarp prst="textNoShape">
                  <a:avLst/>
                </a:prstTxWarp>
              </a:bodyPr>
              <a:lstStyle/>
              <a:p>
                <a:pPr algn="l"/>
                <a:endParaRPr lang="en-US">
                  <a:solidFill>
                    <a:schemeClr val="tx1"/>
                  </a:solidFill>
                </a:endParaRPr>
              </a:p>
            </p:txBody>
          </p:sp>
          <p:sp>
            <p:nvSpPr>
              <p:cNvPr id="17" name="Rectangle 16"/>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prstTxWarp prst="textNoShape">
                  <a:avLst/>
                </a:prstTxWarp>
              </a:bodyPr>
              <a:lstStyle/>
              <a:p>
                <a:pPr algn="l"/>
                <a:endParaRPr lang="en-US">
                  <a:solidFill>
                    <a:schemeClr val="tx1"/>
                  </a:solidFill>
                </a:endParaRPr>
              </a:p>
            </p:txBody>
          </p:sp>
        </p:grpSp>
      </p:grpSp>
      <p:pic>
        <p:nvPicPr>
          <p:cNvPr id="18" name="Picture 25"/>
          <p:cNvPicPr>
            <a:picLocks noChangeAspect="1" noChangeArrowheads="1"/>
          </p:cNvPicPr>
          <p:nvPr userDrawn="1"/>
        </p:nvPicPr>
        <p:blipFill>
          <a:blip r:embed="rId2"/>
          <a:srcRect/>
          <a:stretch>
            <a:fillRect/>
          </a:stretch>
        </p:blipFill>
        <p:spPr bwMode="auto">
          <a:xfrm>
            <a:off x="7977188" y="23813"/>
            <a:ext cx="1166812" cy="433387"/>
          </a:xfrm>
          <a:prstGeom prst="rect">
            <a:avLst/>
          </a:prstGeom>
          <a:noFill/>
          <a:ln w="9525">
            <a:noFill/>
            <a:miter lim="800000"/>
            <a:headEnd/>
            <a:tailEnd/>
          </a:ln>
        </p:spPr>
      </p:pic>
      <p:sp>
        <p:nvSpPr>
          <p:cNvPr id="19" name="Text Box 26"/>
          <p:cNvSpPr txBox="1">
            <a:spLocks noChangeArrowheads="1"/>
          </p:cNvSpPr>
          <p:nvPr userDrawn="1"/>
        </p:nvSpPr>
        <p:spPr bwMode="auto">
          <a:xfrm>
            <a:off x="1576388" y="23813"/>
            <a:ext cx="6015037" cy="473075"/>
          </a:xfrm>
          <a:prstGeom prst="rect">
            <a:avLst/>
          </a:prstGeom>
          <a:noFill/>
          <a:ln w="9525">
            <a:noFill/>
            <a:miter lim="800000"/>
            <a:headEnd/>
            <a:tailEnd/>
          </a:ln>
          <a:effectLst/>
        </p:spPr>
        <p:txBody>
          <a:bodyPr wrap="none" anchor="ctr">
            <a:prstTxWarp prst="textNoShape">
              <a:avLst/>
            </a:prstTxWarp>
            <a:spAutoFit/>
          </a:bodyPr>
          <a:lstStyle/>
          <a:p>
            <a:r>
              <a:rPr lang="en-US" sz="2500" b="1">
                <a:solidFill>
                  <a:srgbClr val="990033"/>
                </a:solidFill>
              </a:rPr>
              <a:t>CS 3043 Social Implications Of Computing</a:t>
            </a:r>
          </a:p>
        </p:txBody>
      </p:sp>
      <p:sp>
        <p:nvSpPr>
          <p:cNvPr id="39953" name="Rectangle 17"/>
          <p:cNvSpPr>
            <a:spLocks noGrp="1" noChangeArrowheads="1"/>
          </p:cNvSpPr>
          <p:nvPr>
            <p:ph type="ctrTitle"/>
          </p:nvPr>
        </p:nvSpPr>
        <p:spPr>
          <a:xfrm>
            <a:off x="2971800" y="1828800"/>
            <a:ext cx="6019800" cy="2209800"/>
          </a:xfrm>
        </p:spPr>
        <p:txBody>
          <a:bodyPr/>
          <a:lstStyle>
            <a:lvl1pPr>
              <a:defRPr sz="4200">
                <a:solidFill>
                  <a:schemeClr val="tx2"/>
                </a:solidFill>
              </a:defRPr>
            </a:lvl1pPr>
          </a:lstStyle>
          <a:p>
            <a:r>
              <a:rPr lang="en-US"/>
              <a:t>Click to edit Master title style</a:t>
            </a:r>
          </a:p>
        </p:txBody>
      </p:sp>
      <p:sp>
        <p:nvSpPr>
          <p:cNvPr id="39954" name="Rectangle 18"/>
          <p:cNvSpPr>
            <a:spLocks noGrp="1" noChangeArrowheads="1"/>
          </p:cNvSpPr>
          <p:nvPr>
            <p:ph type="subTitle" idx="1"/>
          </p:nvPr>
        </p:nvSpPr>
        <p:spPr>
          <a:xfrm>
            <a:off x="2971800" y="4267200"/>
            <a:ext cx="6019800" cy="1752600"/>
          </a:xfrm>
        </p:spPr>
        <p:txBody>
          <a:bodyPr/>
          <a:lstStyle>
            <a:lvl1pPr marL="0" indent="0">
              <a:buFont typeface="Wingdings" pitchFamily="76" charset="2"/>
              <a:buNone/>
              <a:defRPr sz="3200"/>
            </a:lvl1pPr>
          </a:lstStyle>
          <a:p>
            <a:r>
              <a:rPr lang="en-US"/>
              <a:t>Click to edit Master subtitle style</a:t>
            </a:r>
          </a:p>
        </p:txBody>
      </p:sp>
      <p:sp>
        <p:nvSpPr>
          <p:cNvPr id="20" name="Rectangle 3"/>
          <p:cNvSpPr>
            <a:spLocks noGrp="1" noChangeArrowheads="1"/>
          </p:cNvSpPr>
          <p:nvPr>
            <p:ph type="dt" sz="half" idx="10"/>
          </p:nvPr>
        </p:nvSpPr>
        <p:spPr>
          <a:xfrm>
            <a:off x="457200" y="6248400"/>
            <a:ext cx="2133600" cy="457200"/>
          </a:xfrm>
        </p:spPr>
        <p:txBody>
          <a:bodyPr/>
          <a:lstStyle>
            <a:lvl1pPr>
              <a:defRPr/>
            </a:lvl1pPr>
          </a:lstStyle>
          <a:p>
            <a:fld id="{3EC2EC7E-88CB-FC40-9774-0AB942DC973F}" type="datetime1">
              <a:rPr lang="en-US" smtClean="0"/>
              <a:t>3/26/13</a:t>
            </a:fld>
            <a:endParaRPr lang="en-US"/>
          </a:p>
        </p:txBody>
      </p:sp>
      <p:sp>
        <p:nvSpPr>
          <p:cNvPr id="21" name="Rectangle 4"/>
          <p:cNvSpPr>
            <a:spLocks noGrp="1" noChangeArrowheads="1"/>
          </p:cNvSpPr>
          <p:nvPr>
            <p:ph type="ftr" sz="quarter" idx="11"/>
          </p:nvPr>
        </p:nvSpPr>
        <p:spPr/>
        <p:txBody>
          <a:bodyPr/>
          <a:lstStyle>
            <a:lvl1pPr>
              <a:defRPr/>
            </a:lvl1pPr>
          </a:lstStyle>
          <a:p>
            <a:r>
              <a:rPr lang="en-US" smtClean="0"/>
              <a:t>© 2013 Keith A. Pray</a:t>
            </a:r>
            <a:endParaRPr lang="en-US"/>
          </a:p>
        </p:txBody>
      </p:sp>
      <p:sp>
        <p:nvSpPr>
          <p:cNvPr id="22" name="Rectangle 5"/>
          <p:cNvSpPr>
            <a:spLocks noGrp="1" noChangeArrowheads="1"/>
          </p:cNvSpPr>
          <p:nvPr>
            <p:ph type="sldNum" sz="quarter" idx="12"/>
          </p:nvPr>
        </p:nvSpPr>
        <p:spPr/>
        <p:txBody>
          <a:bodyPr/>
          <a:lstStyle>
            <a:lvl1pPr>
              <a:defRPr/>
            </a:lvl1pPr>
          </a:lstStyle>
          <a:p>
            <a:fld id="{66D73D20-55BA-1449-9A56-B4ED4EC82E9D}" type="slidenum">
              <a:rPr lang="en-US"/>
              <a:pPr/>
              <a:t>‹#›</a:t>
            </a:fld>
            <a:endParaRPr lang="en-US"/>
          </a:p>
        </p:txBody>
      </p:sp>
    </p:spTree>
  </p:cSld>
  <p:clrMapOvr>
    <a:masterClrMapping/>
  </p:clrMapOvr>
  <p:transition xmlns:p14="http://schemas.microsoft.com/office/powerpoint/2010/main" spd="slow">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E51634C6-54E6-7A48-A8EE-253602C181F2}"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512623AC-221C-FD43-84C5-7ADD2F1D475B}" type="datetime1">
              <a:rPr lang="en-US" smtClean="0"/>
              <a:t>3/26/13</a:t>
            </a:fld>
            <a:endParaRPr lang="en-US"/>
          </a:p>
        </p:txBody>
      </p:sp>
    </p:spTree>
  </p:cSld>
  <p:clrMapOvr>
    <a:masterClrMapping/>
  </p:clrMapOvr>
  <p:transition xmlns:p14="http://schemas.microsoft.com/office/powerpoint/2010/main" spd="slow">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0"/>
            <a:ext cx="2057400" cy="5105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0"/>
            <a:ext cx="6019800"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9AE12E19-23F5-3841-8C2C-5AB321420C15}"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341B6979-524A-B845-93A0-F360075B9467}" type="datetime1">
              <a:rPr lang="en-US" smtClean="0"/>
              <a:t>3/26/13</a:t>
            </a:fld>
            <a:endParaRPr lang="en-US"/>
          </a:p>
        </p:txBody>
      </p:sp>
    </p:spTree>
  </p:cSld>
  <p:clrMapOvr>
    <a:masterClrMapping/>
  </p:clrMapOvr>
  <p:transition xmlns:p14="http://schemas.microsoft.com/office/powerpoint/2010/mai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3EF13E91-7075-C240-9474-C941BF422C4F}"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7EBAFA8C-46D1-9247-9DE0-98377141CBEE}" type="datetime1">
              <a:rPr lang="en-US" smtClean="0"/>
              <a:t>3/26/13</a:t>
            </a:fld>
            <a:endParaRPr lang="en-US"/>
          </a:p>
        </p:txBody>
      </p:sp>
    </p:spTree>
  </p:cSld>
  <p:clrMapOvr>
    <a:masterClrMapping/>
  </p:clrMapOvr>
  <p:transition xmlns:p14="http://schemas.microsoft.com/office/powerpoint/2010/main" spd="slow">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5" name="Rectangle 4"/>
          <p:cNvSpPr>
            <a:spLocks noGrp="1" noChangeArrowheads="1"/>
          </p:cNvSpPr>
          <p:nvPr>
            <p:ph type="sldNum" sz="quarter" idx="11"/>
          </p:nvPr>
        </p:nvSpPr>
        <p:spPr>
          <a:ln/>
        </p:spPr>
        <p:txBody>
          <a:bodyPr/>
          <a:lstStyle>
            <a:lvl1pPr>
              <a:defRPr/>
            </a:lvl1pPr>
          </a:lstStyle>
          <a:p>
            <a:fld id="{40C56A42-9017-0447-B5E5-85F353CD7E97}" type="slidenum">
              <a:rPr lang="en-US"/>
              <a:pPr/>
              <a:t>‹#›</a:t>
            </a:fld>
            <a:endParaRPr lang="en-US"/>
          </a:p>
        </p:txBody>
      </p:sp>
      <p:sp>
        <p:nvSpPr>
          <p:cNvPr id="6" name="Rectangle 17"/>
          <p:cNvSpPr>
            <a:spLocks noGrp="1" noChangeArrowheads="1"/>
          </p:cNvSpPr>
          <p:nvPr>
            <p:ph type="dt" sz="half" idx="12"/>
          </p:nvPr>
        </p:nvSpPr>
        <p:spPr>
          <a:ln/>
        </p:spPr>
        <p:txBody>
          <a:bodyPr/>
          <a:lstStyle>
            <a:lvl1pPr>
              <a:defRPr/>
            </a:lvl1pPr>
          </a:lstStyle>
          <a:p>
            <a:fld id="{9F2DC30F-A4A6-1C42-B455-2702BF267EBA}" type="datetime1">
              <a:rPr lang="en-US" smtClean="0"/>
              <a:t>3/26/13</a:t>
            </a:fld>
            <a:endParaRPr lang="en-US"/>
          </a:p>
        </p:txBody>
      </p:sp>
    </p:spTree>
  </p:cSld>
  <p:clrMapOvr>
    <a:masterClrMapping/>
  </p:clrMapOvr>
  <p:transition xmlns:p14="http://schemas.microsoft.com/office/powerpoint/2010/mai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FED5AAED-6CEB-594B-8EAC-DFDE6F3107E7}"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B874508E-6C69-644F-ACF5-BC7EE01D7459}" type="datetime1">
              <a:rPr lang="en-US" smtClean="0"/>
              <a:t>3/26/13</a:t>
            </a:fld>
            <a:endParaRPr lang="en-US"/>
          </a:p>
        </p:txBody>
      </p:sp>
    </p:spTree>
  </p:cSld>
  <p:clrMapOvr>
    <a:masterClrMapping/>
  </p:clrMapOvr>
  <p:transition xmlns:p14="http://schemas.microsoft.com/office/powerpoint/2010/mai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8" name="Rectangle 4"/>
          <p:cNvSpPr>
            <a:spLocks noGrp="1" noChangeArrowheads="1"/>
          </p:cNvSpPr>
          <p:nvPr>
            <p:ph type="sldNum" sz="quarter" idx="11"/>
          </p:nvPr>
        </p:nvSpPr>
        <p:spPr>
          <a:ln/>
        </p:spPr>
        <p:txBody>
          <a:bodyPr/>
          <a:lstStyle>
            <a:lvl1pPr>
              <a:defRPr/>
            </a:lvl1pPr>
          </a:lstStyle>
          <a:p>
            <a:fld id="{ADEEC886-3125-0446-A1C2-BD143390563B}" type="slidenum">
              <a:rPr lang="en-US"/>
              <a:pPr/>
              <a:t>‹#›</a:t>
            </a:fld>
            <a:endParaRPr lang="en-US"/>
          </a:p>
        </p:txBody>
      </p:sp>
      <p:sp>
        <p:nvSpPr>
          <p:cNvPr id="9" name="Rectangle 17"/>
          <p:cNvSpPr>
            <a:spLocks noGrp="1" noChangeArrowheads="1"/>
          </p:cNvSpPr>
          <p:nvPr>
            <p:ph type="dt" sz="half" idx="12"/>
          </p:nvPr>
        </p:nvSpPr>
        <p:spPr>
          <a:ln/>
        </p:spPr>
        <p:txBody>
          <a:bodyPr/>
          <a:lstStyle>
            <a:lvl1pPr>
              <a:defRPr/>
            </a:lvl1pPr>
          </a:lstStyle>
          <a:p>
            <a:fld id="{53085CA3-3611-604E-ACC1-5C9E7E23F44A}" type="datetime1">
              <a:rPr lang="en-US" smtClean="0"/>
              <a:t>3/26/13</a:t>
            </a:fld>
            <a:endParaRPr lang="en-US"/>
          </a:p>
        </p:txBody>
      </p:sp>
    </p:spTree>
  </p:cSld>
  <p:clrMapOvr>
    <a:masterClrMapping/>
  </p:clrMapOvr>
  <p:transition xmlns:p14="http://schemas.microsoft.com/office/powerpoint/2010/mai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4" name="Rectangle 4"/>
          <p:cNvSpPr>
            <a:spLocks noGrp="1" noChangeArrowheads="1"/>
          </p:cNvSpPr>
          <p:nvPr>
            <p:ph type="sldNum" sz="quarter" idx="11"/>
          </p:nvPr>
        </p:nvSpPr>
        <p:spPr>
          <a:ln/>
        </p:spPr>
        <p:txBody>
          <a:bodyPr/>
          <a:lstStyle>
            <a:lvl1pPr>
              <a:defRPr/>
            </a:lvl1pPr>
          </a:lstStyle>
          <a:p>
            <a:fld id="{B1FD9840-EF79-DB44-8776-54CD8143041B}" type="slidenum">
              <a:rPr lang="en-US"/>
              <a:pPr/>
              <a:t>‹#›</a:t>
            </a:fld>
            <a:endParaRPr lang="en-US"/>
          </a:p>
        </p:txBody>
      </p:sp>
      <p:sp>
        <p:nvSpPr>
          <p:cNvPr id="5" name="Rectangle 17"/>
          <p:cNvSpPr>
            <a:spLocks noGrp="1" noChangeArrowheads="1"/>
          </p:cNvSpPr>
          <p:nvPr>
            <p:ph type="dt" sz="half" idx="12"/>
          </p:nvPr>
        </p:nvSpPr>
        <p:spPr>
          <a:ln/>
        </p:spPr>
        <p:txBody>
          <a:bodyPr/>
          <a:lstStyle>
            <a:lvl1pPr>
              <a:defRPr/>
            </a:lvl1pPr>
          </a:lstStyle>
          <a:p>
            <a:fld id="{E0175C5A-D940-B042-91F4-3B4F05983A4C}" type="datetime1">
              <a:rPr lang="en-US" smtClean="0"/>
              <a:t>3/26/13</a:t>
            </a:fld>
            <a:endParaRPr lang="en-US"/>
          </a:p>
        </p:txBody>
      </p:sp>
    </p:spTree>
  </p:cSld>
  <p:clrMapOvr>
    <a:masterClrMapping/>
  </p:clrMapOvr>
  <p:transition xmlns:p14="http://schemas.microsoft.com/office/powerpoint/2010/mai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3" name="Rectangle 4"/>
          <p:cNvSpPr>
            <a:spLocks noGrp="1" noChangeArrowheads="1"/>
          </p:cNvSpPr>
          <p:nvPr>
            <p:ph type="sldNum" sz="quarter" idx="11"/>
          </p:nvPr>
        </p:nvSpPr>
        <p:spPr>
          <a:ln/>
        </p:spPr>
        <p:txBody>
          <a:bodyPr/>
          <a:lstStyle>
            <a:lvl1pPr>
              <a:defRPr/>
            </a:lvl1pPr>
          </a:lstStyle>
          <a:p>
            <a:fld id="{82CE8DB3-59D2-1E49-83EE-DD7170444874}" type="slidenum">
              <a:rPr lang="en-US"/>
              <a:pPr/>
              <a:t>‹#›</a:t>
            </a:fld>
            <a:endParaRPr lang="en-US"/>
          </a:p>
        </p:txBody>
      </p:sp>
      <p:sp>
        <p:nvSpPr>
          <p:cNvPr id="4" name="Rectangle 17"/>
          <p:cNvSpPr>
            <a:spLocks noGrp="1" noChangeArrowheads="1"/>
          </p:cNvSpPr>
          <p:nvPr>
            <p:ph type="dt" sz="half" idx="12"/>
          </p:nvPr>
        </p:nvSpPr>
        <p:spPr>
          <a:ln/>
        </p:spPr>
        <p:txBody>
          <a:bodyPr/>
          <a:lstStyle>
            <a:lvl1pPr>
              <a:defRPr/>
            </a:lvl1pPr>
          </a:lstStyle>
          <a:p>
            <a:fld id="{118B141F-BC33-7944-B888-916A7B7FEF3E}" type="datetime1">
              <a:rPr lang="en-US" smtClean="0"/>
              <a:t>3/26/13</a:t>
            </a:fld>
            <a:endParaRPr lang="en-US"/>
          </a:p>
        </p:txBody>
      </p:sp>
    </p:spTree>
  </p:cSld>
  <p:clrMapOvr>
    <a:masterClrMapping/>
  </p:clrMapOvr>
  <p:transition xmlns:p14="http://schemas.microsoft.com/office/powerpoint/2010/main" spd="slow">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36444A83-4685-3E49-A398-E7D4A897361F}"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E98E23FD-7E4E-DE4C-9EBE-A848DE90FDF2}" type="datetime1">
              <a:rPr lang="en-US" smtClean="0"/>
              <a:t>3/26/13</a:t>
            </a:fld>
            <a:endParaRPr lang="en-US"/>
          </a:p>
        </p:txBody>
      </p:sp>
    </p:spTree>
  </p:cSld>
  <p:clrMapOvr>
    <a:masterClrMapping/>
  </p:clrMapOvr>
  <p:transition xmlns:p14="http://schemas.microsoft.com/office/powerpoint/2010/main" spd="slow">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r>
              <a:rPr lang="en-US" smtClean="0"/>
              <a:t>© 2013 Keith A. Pray</a:t>
            </a:r>
            <a:endParaRPr lang="en-US"/>
          </a:p>
        </p:txBody>
      </p:sp>
      <p:sp>
        <p:nvSpPr>
          <p:cNvPr id="6" name="Rectangle 4"/>
          <p:cNvSpPr>
            <a:spLocks noGrp="1" noChangeArrowheads="1"/>
          </p:cNvSpPr>
          <p:nvPr>
            <p:ph type="sldNum" sz="quarter" idx="11"/>
          </p:nvPr>
        </p:nvSpPr>
        <p:spPr>
          <a:ln/>
        </p:spPr>
        <p:txBody>
          <a:bodyPr/>
          <a:lstStyle>
            <a:lvl1pPr>
              <a:defRPr/>
            </a:lvl1pPr>
          </a:lstStyle>
          <a:p>
            <a:fld id="{DB64D2D4-D900-3C41-891B-3E461EFB7D76}" type="slidenum">
              <a:rPr lang="en-US"/>
              <a:pPr/>
              <a:t>‹#›</a:t>
            </a:fld>
            <a:endParaRPr lang="en-US"/>
          </a:p>
        </p:txBody>
      </p:sp>
      <p:sp>
        <p:nvSpPr>
          <p:cNvPr id="7" name="Rectangle 17"/>
          <p:cNvSpPr>
            <a:spLocks noGrp="1" noChangeArrowheads="1"/>
          </p:cNvSpPr>
          <p:nvPr>
            <p:ph type="dt" sz="half" idx="12"/>
          </p:nvPr>
        </p:nvSpPr>
        <p:spPr>
          <a:ln/>
        </p:spPr>
        <p:txBody>
          <a:bodyPr/>
          <a:lstStyle>
            <a:lvl1pPr>
              <a:defRPr/>
            </a:lvl1pPr>
          </a:lstStyle>
          <a:p>
            <a:fld id="{DB7CD2AB-EC8F-6F42-929A-28AE1F0F707F}" type="datetime1">
              <a:rPr lang="en-US" smtClean="0"/>
              <a:t>3/26/13</a:t>
            </a:fld>
            <a:endParaRPr lang="en-US"/>
          </a:p>
        </p:txBody>
      </p:sp>
    </p:spTree>
  </p:cSld>
  <p:clrMapOvr>
    <a:masterClrMapping/>
  </p:clrMapOvr>
  <p:transition xmlns:p14="http://schemas.microsoft.com/office/powerpoint/2010/main" spd="slow">
    <p:push/>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5"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defRPr>
            </a:lvl1pPr>
          </a:lstStyle>
          <a:p>
            <a:r>
              <a:rPr lang="en-US" smtClean="0"/>
              <a:t>© 2013 Keith A. Pray</a:t>
            </a:r>
            <a:endParaRPr lang="en-US"/>
          </a:p>
        </p:txBody>
      </p:sp>
      <p:sp>
        <p:nvSpPr>
          <p:cNvPr id="38916" name="Rectangle 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Black" charset="0"/>
              </a:defRPr>
            </a:lvl1pPr>
          </a:lstStyle>
          <a:p>
            <a:fld id="{B62AEFEF-8EF8-8746-9739-0115D3E30436}" type="slidenum">
              <a:rPr lang="en-US"/>
              <a:pPr/>
              <a:t>‹#›</a:t>
            </a:fld>
            <a:endParaRPr lang="en-US"/>
          </a:p>
        </p:txBody>
      </p:sp>
      <p:grpSp>
        <p:nvGrpSpPr>
          <p:cNvPr id="1028" name="Group 18"/>
          <p:cNvGrpSpPr>
            <a:grpSpLocks/>
          </p:cNvGrpSpPr>
          <p:nvPr/>
        </p:nvGrpSpPr>
        <p:grpSpPr bwMode="auto">
          <a:xfrm>
            <a:off x="0" y="0"/>
            <a:ext cx="9144000" cy="546100"/>
            <a:chOff x="0" y="0"/>
            <a:chExt cx="5760" cy="344"/>
          </a:xfrm>
        </p:grpSpPr>
        <p:sp>
          <p:nvSpPr>
            <p:cNvPr id="38917" name="Rectangle 5"/>
            <p:cNvSpPr>
              <a:spLocks noChangeArrowheads="1"/>
            </p:cNvSpPr>
            <p:nvPr/>
          </p:nvSpPr>
          <p:spPr bwMode="auto">
            <a:xfrm>
              <a:off x="0" y="0"/>
              <a:ext cx="180" cy="336"/>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prstTxWarp prst="textNoShape">
                <a:avLst/>
              </a:prstTxWarp>
            </a:bodyPr>
            <a:lstStyle/>
            <a:p>
              <a:endParaRPr lang="en-US">
                <a:solidFill>
                  <a:schemeClr val="tx1"/>
                </a:solidFill>
              </a:endParaRPr>
            </a:p>
          </p:txBody>
        </p:sp>
        <p:sp>
          <p:nvSpPr>
            <p:cNvPr id="38918" name="Rectangle 6"/>
            <p:cNvSpPr>
              <a:spLocks noChangeArrowheads="1"/>
            </p:cNvSpPr>
            <p:nvPr/>
          </p:nvSpPr>
          <p:spPr bwMode="auto">
            <a:xfrm>
              <a:off x="260" y="85"/>
              <a:ext cx="5500" cy="173"/>
            </a:xfrm>
            <a:prstGeom prst="rect">
              <a:avLst/>
            </a:prstGeom>
            <a:gradFill rotWithShape="0">
              <a:gsLst>
                <a:gs pos="0">
                  <a:schemeClr val="accent1"/>
                </a:gs>
                <a:gs pos="100000">
                  <a:schemeClr val="bg1"/>
                </a:gs>
              </a:gsLst>
              <a:lin ang="0" scaled="1"/>
            </a:gradFill>
            <a:ln w="9525">
              <a:noFill/>
              <a:miter lim="800000"/>
              <a:headEnd/>
              <a:tailEnd/>
            </a:ln>
          </p:spPr>
          <p:txBody>
            <a:bodyPr>
              <a:prstTxWarp prst="textNoShape">
                <a:avLst/>
              </a:prstTxWarp>
            </a:bodyPr>
            <a:lstStyle/>
            <a:p>
              <a:pPr algn="l"/>
              <a:endParaRPr lang="en-US">
                <a:solidFill>
                  <a:schemeClr val="tx1"/>
                </a:solidFill>
              </a:endParaRPr>
            </a:p>
          </p:txBody>
        </p:sp>
        <p:sp>
          <p:nvSpPr>
            <p:cNvPr id="38919" name="Rectangle 7"/>
            <p:cNvSpPr>
              <a:spLocks noChangeArrowheads="1"/>
            </p:cNvSpPr>
            <p:nvPr/>
          </p:nvSpPr>
          <p:spPr bwMode="auto">
            <a:xfrm>
              <a:off x="258" y="85"/>
              <a:ext cx="87" cy="89"/>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charset="0"/>
              </a:endParaRPr>
            </a:p>
          </p:txBody>
        </p:sp>
        <p:sp>
          <p:nvSpPr>
            <p:cNvPr id="38920" name="Rectangle 8"/>
            <p:cNvSpPr>
              <a:spLocks noChangeArrowheads="1"/>
            </p:cNvSpPr>
            <p:nvPr/>
          </p:nvSpPr>
          <p:spPr bwMode="auto">
            <a:xfrm>
              <a:off x="345" y="0"/>
              <a:ext cx="88" cy="87"/>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charset="0"/>
              </a:endParaRPr>
            </a:p>
          </p:txBody>
        </p:sp>
        <p:sp>
          <p:nvSpPr>
            <p:cNvPr id="3892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charset="0"/>
              </a:endParaRPr>
            </a:p>
          </p:txBody>
        </p:sp>
        <p:sp>
          <p:nvSpPr>
            <p:cNvPr id="38922" name="Rectangle 10"/>
            <p:cNvSpPr>
              <a:spLocks noChangeArrowheads="1"/>
            </p:cNvSpPr>
            <p:nvPr/>
          </p:nvSpPr>
          <p:spPr bwMode="auto">
            <a:xfrm>
              <a:off x="173" y="173"/>
              <a:ext cx="86" cy="87"/>
            </a:xfrm>
            <a:prstGeom prst="rect">
              <a:avLst/>
            </a:prstGeom>
            <a:solidFill>
              <a:schemeClr val="hlink"/>
            </a:solidFill>
            <a:ln w="9525">
              <a:noFill/>
              <a:miter lim="800000"/>
              <a:headEnd/>
              <a:tailEnd/>
            </a:ln>
          </p:spPr>
          <p:txBody>
            <a:bodyPr>
              <a:prstTxWarp prst="textNoShape">
                <a:avLst/>
              </a:prstTxWarp>
            </a:bodyPr>
            <a:lstStyle/>
            <a:p>
              <a:pPr algn="l"/>
              <a:endParaRPr lang="en-US" sz="1800">
                <a:solidFill>
                  <a:schemeClr val="hlink"/>
                </a:solidFill>
                <a:latin typeface="Arial" charset="0"/>
              </a:endParaRPr>
            </a:p>
          </p:txBody>
        </p:sp>
        <p:sp>
          <p:nvSpPr>
            <p:cNvPr id="38923" name="Rectangle 11"/>
            <p:cNvSpPr>
              <a:spLocks noChangeArrowheads="1"/>
            </p:cNvSpPr>
            <p:nvPr/>
          </p:nvSpPr>
          <p:spPr bwMode="auto">
            <a:xfrm>
              <a:off x="83" y="86"/>
              <a:ext cx="89" cy="87"/>
            </a:xfrm>
            <a:prstGeom prst="rect">
              <a:avLst/>
            </a:prstGeom>
            <a:solidFill>
              <a:schemeClr val="accent1"/>
            </a:solidFill>
            <a:ln w="9525">
              <a:noFill/>
              <a:miter lim="800000"/>
              <a:headEnd/>
              <a:tailEnd/>
            </a:ln>
          </p:spPr>
          <p:txBody>
            <a:bodyPr>
              <a:prstTxWarp prst="textNoShape">
                <a:avLst/>
              </a:prstTxWarp>
            </a:bodyPr>
            <a:lstStyle/>
            <a:p>
              <a:pPr algn="l"/>
              <a:endParaRPr lang="en-US">
                <a:solidFill>
                  <a:schemeClr val="tx1"/>
                </a:solidFill>
              </a:endParaRPr>
            </a:p>
          </p:txBody>
        </p:sp>
        <p:sp>
          <p:nvSpPr>
            <p:cNvPr id="3892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charset="0"/>
              </a:endParaRPr>
            </a:p>
          </p:txBody>
        </p:sp>
        <p:sp>
          <p:nvSpPr>
            <p:cNvPr id="3892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prstTxWarp prst="textNoShape">
                <a:avLst/>
              </a:prstTxWarp>
            </a:bodyPr>
            <a:lstStyle/>
            <a:p>
              <a:pPr algn="l"/>
              <a:endParaRPr lang="en-US" sz="1800">
                <a:solidFill>
                  <a:schemeClr val="accent2"/>
                </a:solidFill>
                <a:latin typeface="Arial" charset="0"/>
              </a:endParaRPr>
            </a:p>
          </p:txBody>
        </p:sp>
      </p:grpSp>
      <p:sp>
        <p:nvSpPr>
          <p:cNvPr id="1029" name="Rectangle 14"/>
          <p:cNvSpPr>
            <a:spLocks noGrp="1" noChangeArrowheads="1"/>
          </p:cNvSpPr>
          <p:nvPr>
            <p:ph type="title"/>
          </p:nvPr>
        </p:nvSpPr>
        <p:spPr bwMode="auto">
          <a:xfrm>
            <a:off x="457200" y="7620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8929" name="Rectangle 17"/>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fld id="{143F6B09-97C7-AB46-BD06-9B2E88D8AE0A}" type="datetime1">
              <a:rPr lang="en-US" smtClean="0"/>
              <a:t>3/26/13</a:t>
            </a:fld>
            <a:endParaRPr lang="en-US"/>
          </a:p>
        </p:txBody>
      </p:sp>
      <p:pic>
        <p:nvPicPr>
          <p:cNvPr id="1032" name="Picture 22"/>
          <p:cNvPicPr>
            <a:picLocks noChangeAspect="1" noChangeArrowheads="1"/>
          </p:cNvPicPr>
          <p:nvPr/>
        </p:nvPicPr>
        <p:blipFill>
          <a:blip r:embed="rId13"/>
          <a:srcRect/>
          <a:stretch>
            <a:fillRect/>
          </a:stretch>
        </p:blipFill>
        <p:spPr bwMode="auto">
          <a:xfrm>
            <a:off x="7977188" y="23813"/>
            <a:ext cx="1166812" cy="433387"/>
          </a:xfrm>
          <a:prstGeom prst="rect">
            <a:avLst/>
          </a:prstGeom>
          <a:noFill/>
          <a:ln w="9525">
            <a:noFill/>
            <a:miter lim="800000"/>
            <a:headEnd/>
            <a:tailEnd/>
          </a:ln>
        </p:spPr>
      </p:pic>
      <p:sp>
        <p:nvSpPr>
          <p:cNvPr id="38935" name="Text Box 23"/>
          <p:cNvSpPr txBox="1">
            <a:spLocks noChangeArrowheads="1"/>
          </p:cNvSpPr>
          <p:nvPr userDrawn="1"/>
        </p:nvSpPr>
        <p:spPr bwMode="auto">
          <a:xfrm>
            <a:off x="1568450" y="23813"/>
            <a:ext cx="6015038" cy="473075"/>
          </a:xfrm>
          <a:prstGeom prst="rect">
            <a:avLst/>
          </a:prstGeom>
          <a:noFill/>
          <a:ln w="9525">
            <a:noFill/>
            <a:miter lim="800000"/>
            <a:headEnd/>
            <a:tailEnd/>
          </a:ln>
          <a:effectLst/>
        </p:spPr>
        <p:txBody>
          <a:bodyPr wrap="none" anchor="ctr">
            <a:prstTxWarp prst="textNoShape">
              <a:avLst/>
            </a:prstTxWarp>
            <a:spAutoFit/>
          </a:bodyPr>
          <a:lstStyle/>
          <a:p>
            <a:r>
              <a:rPr lang="en-US" sz="2500" b="1">
                <a:solidFill>
                  <a:srgbClr val="990033"/>
                </a:solidFill>
              </a:rPr>
              <a:t>CS 3043 Social Implications Of Computing</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xmlns:p14="http://schemas.microsoft.com/office/powerpoint/2010/main" spd="slow">
    <p:push/>
  </p:transition>
  <p:hf hdr="0"/>
  <p:txStyles>
    <p:titleStyle>
      <a:lvl1pPr algn="l" rtl="0" eaLnBrk="0" fontAlgn="base" hangingPunct="0">
        <a:spcBef>
          <a:spcPct val="0"/>
        </a:spcBef>
        <a:spcAft>
          <a:spcPct val="0"/>
        </a:spcAft>
        <a:defRPr sz="3600">
          <a:solidFill>
            <a:schemeClr val="tx1"/>
          </a:solidFill>
          <a:latin typeface="+mj-lt"/>
          <a:ea typeface="ＭＳ Ｐゴシック" pitchFamily="76" charset="-128"/>
          <a:cs typeface="ＭＳ Ｐゴシック" pitchFamily="76" charset="-128"/>
        </a:defRPr>
      </a:lvl1pPr>
      <a:lvl2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2pPr>
      <a:lvl3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3pPr>
      <a:lvl4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4pPr>
      <a:lvl5pPr algn="l" rtl="0" eaLnBrk="0" fontAlgn="base" hangingPunct="0">
        <a:spcBef>
          <a:spcPct val="0"/>
        </a:spcBef>
        <a:spcAft>
          <a:spcPct val="0"/>
        </a:spcAft>
        <a:defRPr sz="3600">
          <a:solidFill>
            <a:schemeClr val="tx1"/>
          </a:solidFill>
          <a:latin typeface="Arial Black" pitchFamily="76" charset="0"/>
          <a:ea typeface="ＭＳ Ｐゴシック" pitchFamily="76" charset="-128"/>
          <a:cs typeface="ＭＳ Ｐゴシック" pitchFamily="76" charset="-128"/>
        </a:defRPr>
      </a:lvl5pPr>
      <a:lvl6pPr marL="457200" algn="l" rtl="0" fontAlgn="base">
        <a:spcBef>
          <a:spcPct val="0"/>
        </a:spcBef>
        <a:spcAft>
          <a:spcPct val="0"/>
        </a:spcAft>
        <a:defRPr sz="3600">
          <a:solidFill>
            <a:schemeClr val="tx1"/>
          </a:solidFill>
          <a:latin typeface="Arial Black" pitchFamily="76" charset="0"/>
        </a:defRPr>
      </a:lvl6pPr>
      <a:lvl7pPr marL="914400" algn="l" rtl="0" fontAlgn="base">
        <a:spcBef>
          <a:spcPct val="0"/>
        </a:spcBef>
        <a:spcAft>
          <a:spcPct val="0"/>
        </a:spcAft>
        <a:defRPr sz="3600">
          <a:solidFill>
            <a:schemeClr val="tx1"/>
          </a:solidFill>
          <a:latin typeface="Arial Black" pitchFamily="76" charset="0"/>
        </a:defRPr>
      </a:lvl7pPr>
      <a:lvl8pPr marL="1371600" algn="l" rtl="0" fontAlgn="base">
        <a:spcBef>
          <a:spcPct val="0"/>
        </a:spcBef>
        <a:spcAft>
          <a:spcPct val="0"/>
        </a:spcAft>
        <a:defRPr sz="3600">
          <a:solidFill>
            <a:schemeClr val="tx1"/>
          </a:solidFill>
          <a:latin typeface="Arial Black" pitchFamily="76" charset="0"/>
        </a:defRPr>
      </a:lvl8pPr>
      <a:lvl9pPr marL="1828800" algn="l" rtl="0" fontAlgn="base">
        <a:spcBef>
          <a:spcPct val="0"/>
        </a:spcBef>
        <a:spcAft>
          <a:spcPct val="0"/>
        </a:spcAft>
        <a:defRPr sz="3600">
          <a:solidFill>
            <a:schemeClr val="tx1"/>
          </a:solidFill>
          <a:latin typeface="Arial Black" pitchFamily="76" charset="0"/>
        </a:defRPr>
      </a:lvl9pPr>
    </p:titleStyle>
    <p:bodyStyle>
      <a:lvl1pPr marL="342900" indent="-342900" algn="l" rtl="0" eaLnBrk="0" fontAlgn="base" hangingPunct="0">
        <a:spcBef>
          <a:spcPct val="20000"/>
        </a:spcBef>
        <a:spcAft>
          <a:spcPct val="0"/>
        </a:spcAft>
        <a:buClr>
          <a:schemeClr val="accent1"/>
        </a:buClr>
        <a:buSzPct val="75000"/>
        <a:buFont typeface="Wingdings" charset="2"/>
        <a:buChar char="n"/>
        <a:defRPr sz="3000">
          <a:solidFill>
            <a:schemeClr val="tx1"/>
          </a:solidFill>
          <a:latin typeface="+mn-lt"/>
          <a:ea typeface="ＭＳ Ｐゴシック" pitchFamily="76" charset="-128"/>
          <a:cs typeface="ＭＳ Ｐゴシック" pitchFamily="76" charset="-128"/>
        </a:defRPr>
      </a:lvl1pPr>
      <a:lvl2pPr marL="742950" indent="-285750" algn="l" rtl="0" eaLnBrk="0" fontAlgn="base" hangingPunct="0">
        <a:spcBef>
          <a:spcPct val="20000"/>
        </a:spcBef>
        <a:spcAft>
          <a:spcPct val="0"/>
        </a:spcAft>
        <a:buClr>
          <a:schemeClr val="accent2"/>
        </a:buClr>
        <a:buSzPct val="80000"/>
        <a:buFont typeface="Wingdings" charset="2"/>
        <a:buChar char="¨"/>
        <a:defRPr sz="2000">
          <a:solidFill>
            <a:schemeClr val="tx1"/>
          </a:solidFill>
          <a:latin typeface="+mj-lt"/>
          <a:ea typeface="ＭＳ Ｐゴシック" pitchFamily="76" charset="-128"/>
        </a:defRPr>
      </a:lvl2pPr>
      <a:lvl3pPr marL="1143000" indent="-228600" algn="l" rtl="0" eaLnBrk="0" fontAlgn="base" hangingPunct="0">
        <a:spcBef>
          <a:spcPct val="20000"/>
        </a:spcBef>
        <a:spcAft>
          <a:spcPct val="0"/>
        </a:spcAft>
        <a:buClr>
          <a:schemeClr val="accent1"/>
        </a:buClr>
        <a:buSzPct val="65000"/>
        <a:buFont typeface="Wingdings" charset="2"/>
        <a:buChar char="n"/>
        <a:defRPr sz="2400">
          <a:solidFill>
            <a:schemeClr val="tx1"/>
          </a:solidFill>
          <a:latin typeface="+mn-lt"/>
          <a:ea typeface="ＭＳ Ｐゴシック" pitchFamily="76" charset="-128"/>
        </a:defRPr>
      </a:lvl3pPr>
      <a:lvl4pPr marL="1600200" indent="-228600" algn="l" rtl="0" eaLnBrk="0" fontAlgn="base" hangingPunct="0">
        <a:spcBef>
          <a:spcPct val="20000"/>
        </a:spcBef>
        <a:spcAft>
          <a:spcPct val="0"/>
        </a:spcAft>
        <a:buClr>
          <a:schemeClr val="accent2"/>
        </a:buClr>
        <a:buSzPct val="70000"/>
        <a:buFont typeface="Wingdings" charset="2"/>
        <a:buChar char="¨"/>
        <a:defRPr>
          <a:solidFill>
            <a:schemeClr val="tx1"/>
          </a:solidFill>
          <a:latin typeface="+mj-lt"/>
          <a:ea typeface="ＭＳ Ｐゴシック" pitchFamily="76" charset="-128"/>
        </a:defRPr>
      </a:lvl4pPr>
      <a:lvl5pPr marL="2057400" indent="-228600" algn="l" rtl="0" eaLnBrk="0" fontAlgn="base" hangingPunct="0">
        <a:spcBef>
          <a:spcPct val="20000"/>
        </a:spcBef>
        <a:spcAft>
          <a:spcPct val="0"/>
        </a:spcAft>
        <a:buClr>
          <a:schemeClr val="accent1"/>
        </a:buClr>
        <a:buFont typeface="Wingdings" charset="2"/>
        <a:buChar char="§"/>
        <a:defRPr sz="2000">
          <a:solidFill>
            <a:schemeClr val="tx1"/>
          </a:solidFill>
          <a:latin typeface="+mn-lt"/>
          <a:ea typeface="ＭＳ Ｐゴシック" pitchFamily="76" charset="-128"/>
        </a:defRPr>
      </a:lvl5pPr>
      <a:lvl6pPr marL="25146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6pPr>
      <a:lvl7pPr marL="29718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7pPr>
      <a:lvl8pPr marL="34290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8pPr>
      <a:lvl9pPr marL="3886200" indent="-228600" algn="l" rtl="0" fontAlgn="base">
        <a:spcBef>
          <a:spcPct val="20000"/>
        </a:spcBef>
        <a:spcAft>
          <a:spcPct val="0"/>
        </a:spcAft>
        <a:buClr>
          <a:schemeClr val="accent1"/>
        </a:buClr>
        <a:buFont typeface="Wingdings" pitchFamily="76" charset="2"/>
        <a:buChar char="§"/>
        <a:defRPr sz="2000">
          <a:solidFill>
            <a:schemeClr val="tx1"/>
          </a:solidFill>
          <a:latin typeface="+mn-lt"/>
          <a:ea typeface="ＭＳ Ｐゴシック" pitchFamily="7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ftr" sz="quarter" idx="11"/>
          </p:nvPr>
        </p:nvSpPr>
        <p:spPr>
          <a:noFill/>
        </p:spPr>
        <p:txBody>
          <a:bodyPr/>
          <a:lstStyle/>
          <a:p>
            <a:r>
              <a:rPr lang="en-US" smtClean="0"/>
              <a:t>© 2013 Keith A. Pray</a:t>
            </a:r>
            <a:endParaRPr lang="en-US"/>
          </a:p>
        </p:txBody>
      </p:sp>
      <p:sp>
        <p:nvSpPr>
          <p:cNvPr id="15363" name="Rectangle 2"/>
          <p:cNvSpPr>
            <a:spLocks noGrp="1" noChangeArrowheads="1"/>
          </p:cNvSpPr>
          <p:nvPr>
            <p:ph type="ctrTitle"/>
          </p:nvPr>
        </p:nvSpPr>
        <p:spPr/>
        <p:txBody>
          <a:bodyPr/>
          <a:lstStyle/>
          <a:p>
            <a:pPr eaLnBrk="1" hangingPunct="1"/>
            <a:r>
              <a:rPr lang="en-US" sz="4000">
                <a:ea typeface="ＭＳ Ｐゴシック" charset="-128"/>
                <a:cs typeface="ＭＳ Ｐゴシック" charset="-128"/>
              </a:rPr>
              <a:t>Class </a:t>
            </a:r>
            <a:r>
              <a:rPr lang="en-US" sz="4000" smtClean="0">
                <a:ea typeface="ＭＳ Ｐゴシック" charset="-128"/>
                <a:cs typeface="ＭＳ Ｐゴシック" charset="-128"/>
              </a:rPr>
              <a:t>4</a:t>
            </a:r>
            <a:r>
              <a:rPr lang="en-US" sz="4000">
                <a:ea typeface="ＭＳ Ｐゴシック" charset="-128"/>
                <a:cs typeface="ＭＳ Ｐゴシック" charset="-128"/>
              </a:rPr>
              <a:t/>
            </a:r>
            <a:br>
              <a:rPr lang="en-US" sz="4000">
                <a:ea typeface="ＭＳ Ｐゴシック" charset="-128"/>
                <a:cs typeface="ＭＳ Ｐゴシック" charset="-128"/>
              </a:rPr>
            </a:br>
            <a:r>
              <a:rPr lang="en-US" sz="4000">
                <a:ea typeface="ＭＳ Ｐゴシック" charset="-128"/>
                <a:cs typeface="ＭＳ Ｐゴシック" charset="-128"/>
              </a:rPr>
              <a:t>Professional Ethics</a:t>
            </a:r>
            <a:endParaRPr lang="en-US">
              <a:ea typeface="ＭＳ Ｐゴシック" charset="-128"/>
              <a:cs typeface="ＭＳ Ｐゴシック" charset="-128"/>
            </a:endParaRPr>
          </a:p>
        </p:txBody>
      </p:sp>
      <p:sp>
        <p:nvSpPr>
          <p:cNvPr id="15364" name="Rectangle 3"/>
          <p:cNvSpPr>
            <a:spLocks noGrp="1" noChangeArrowheads="1"/>
          </p:cNvSpPr>
          <p:nvPr>
            <p:ph type="subTitle" idx="1"/>
          </p:nvPr>
        </p:nvSpPr>
        <p:spPr/>
        <p:txBody>
          <a:bodyPr/>
          <a:lstStyle/>
          <a:p>
            <a:pPr algn="r" defTabSz="242888" eaLnBrk="1" hangingPunct="1">
              <a:buFont typeface="Wingdings" charset="2"/>
              <a:buNone/>
            </a:pPr>
            <a:r>
              <a:rPr lang="en-US">
                <a:ea typeface="ＭＳ Ｐゴシック" charset="-128"/>
                <a:cs typeface="ＭＳ Ｐゴシック" charset="-128"/>
              </a:rPr>
              <a:t>Keith A. Pray</a:t>
            </a:r>
          </a:p>
          <a:p>
            <a:pPr algn="r" defTabSz="242888" eaLnBrk="1" hangingPunct="1">
              <a:buFont typeface="Wingdings" charset="2"/>
              <a:buNone/>
            </a:pPr>
            <a:r>
              <a:rPr lang="en-US">
                <a:ea typeface="ＭＳ Ｐゴシック" charset="-128"/>
                <a:cs typeface="ＭＳ Ｐゴシック" charset="-128"/>
              </a:rPr>
              <a:t>Instructor</a:t>
            </a:r>
          </a:p>
          <a:p>
            <a:pPr defTabSz="242888" eaLnBrk="1" hangingPunct="1">
              <a:buFont typeface="Wingdings" charset="2"/>
              <a:buNone/>
            </a:pPr>
            <a:r>
              <a:rPr lang="en-US" sz="2400">
                <a:ea typeface="ＭＳ Ｐゴシック" charset="-128"/>
                <a:cs typeface="ＭＳ Ｐゴシック" charset="-128"/>
              </a:rPr>
              <a:t>socialimps.keithpray.net</a:t>
            </a:r>
          </a:p>
          <a:p>
            <a:pPr defTabSz="242888" eaLnBrk="1" hangingPunct="1">
              <a:buFont typeface="Wingdings" charset="2"/>
              <a:buNone/>
            </a:pPr>
            <a:endParaRPr lang="en-US" sz="2500">
              <a:ea typeface="ＭＳ Ｐゴシック" charset="-128"/>
              <a:cs typeface="ＭＳ Ｐゴシック" charset="-128"/>
            </a:endParaRPr>
          </a:p>
        </p:txBody>
      </p:sp>
      <p:sp>
        <p:nvSpPr>
          <p:cNvPr id="2" name="Date Placeholder 1"/>
          <p:cNvSpPr>
            <a:spLocks noGrp="1"/>
          </p:cNvSpPr>
          <p:nvPr>
            <p:ph type="dt" sz="half" idx="10"/>
          </p:nvPr>
        </p:nvSpPr>
        <p:spPr/>
        <p:txBody>
          <a:bodyPr/>
          <a:lstStyle/>
          <a:p>
            <a:fld id="{99EBC6D4-BD42-EC42-B827-6B8E09F7C986}" type="datetime1">
              <a:rPr lang="en-US" smtClean="0"/>
              <a:t>3/26/13</a:t>
            </a:fld>
            <a:endParaRPr lang="en-US"/>
          </a:p>
        </p:txBody>
      </p:sp>
      <p:sp>
        <p:nvSpPr>
          <p:cNvPr id="3" name="Slide Number Placeholder 2"/>
          <p:cNvSpPr>
            <a:spLocks noGrp="1"/>
          </p:cNvSpPr>
          <p:nvPr>
            <p:ph type="sldNum" sz="quarter" idx="12"/>
          </p:nvPr>
        </p:nvSpPr>
        <p:spPr/>
        <p:txBody>
          <a:bodyPr/>
          <a:lstStyle/>
          <a:p>
            <a:fld id="{66D73D20-55BA-1449-9A56-B4ED4EC82E9D}" type="slidenum">
              <a:rPr lang="en-US" smtClean="0"/>
              <a:pPr/>
              <a:t>1</a:t>
            </a:fld>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3"/>
          <p:cNvSpPr>
            <a:spLocks noGrp="1"/>
          </p:cNvSpPr>
          <p:nvPr>
            <p:ph type="ftr" sz="quarter" idx="10"/>
          </p:nvPr>
        </p:nvSpPr>
        <p:spPr>
          <a:noFill/>
        </p:spPr>
        <p:txBody>
          <a:bodyPr/>
          <a:lstStyle/>
          <a:p>
            <a:r>
              <a:rPr lang="en-US" smtClean="0"/>
              <a:t>© 2013 Keith A. Pray</a:t>
            </a:r>
            <a:endParaRPr lang="en-US"/>
          </a:p>
        </p:txBody>
      </p:sp>
      <p:sp>
        <p:nvSpPr>
          <p:cNvPr id="29701"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Professions</a:t>
            </a:r>
          </a:p>
        </p:txBody>
      </p:sp>
      <p:sp>
        <p:nvSpPr>
          <p:cNvPr id="403459" name="Rectangle 3"/>
          <p:cNvSpPr>
            <a:spLocks noGrp="1" noChangeArrowheads="1"/>
          </p:cNvSpPr>
          <p:nvPr>
            <p:ph type="body" idx="1"/>
          </p:nvPr>
        </p:nvSpPr>
        <p:spPr/>
        <p:txBody>
          <a:bodyPr/>
          <a:lstStyle/>
          <a:p>
            <a:pPr eaLnBrk="1" hangingPunct="1">
              <a:lnSpc>
                <a:spcPct val="90000"/>
              </a:lnSpc>
            </a:pPr>
            <a:r>
              <a:rPr lang="en-US" sz="2600">
                <a:ea typeface="ＭＳ Ｐゴシック" charset="-128"/>
                <a:cs typeface="ＭＳ Ｐゴシック" charset="-128"/>
              </a:rPr>
              <a:t>Examples?</a:t>
            </a:r>
          </a:p>
          <a:p>
            <a:pPr eaLnBrk="1" hangingPunct="1">
              <a:lnSpc>
                <a:spcPct val="90000"/>
              </a:lnSpc>
            </a:pPr>
            <a:endParaRPr lang="en-US" sz="2600">
              <a:ea typeface="ＭＳ Ｐゴシック" charset="-128"/>
              <a:cs typeface="ＭＳ Ｐゴシック" charset="-128"/>
            </a:endParaRPr>
          </a:p>
          <a:p>
            <a:pPr eaLnBrk="1" hangingPunct="1">
              <a:lnSpc>
                <a:spcPct val="90000"/>
              </a:lnSpc>
            </a:pPr>
            <a:r>
              <a:rPr lang="en-US" sz="2600">
                <a:ea typeface="ＭＳ Ｐゴシック" charset="-128"/>
                <a:cs typeface="ＭＳ Ｐゴシック" charset="-128"/>
              </a:rPr>
              <a:t>Compensation</a:t>
            </a:r>
          </a:p>
          <a:p>
            <a:pPr eaLnBrk="1" hangingPunct="1">
              <a:lnSpc>
                <a:spcPct val="90000"/>
              </a:lnSpc>
            </a:pPr>
            <a:r>
              <a:rPr lang="en-US" sz="2600">
                <a:ea typeface="ＭＳ Ｐゴシック" charset="-128"/>
                <a:cs typeface="ＭＳ Ｐゴシック" charset="-128"/>
              </a:rPr>
              <a:t>Qualifications -Skills, Education </a:t>
            </a:r>
          </a:p>
          <a:p>
            <a:pPr eaLnBrk="1" hangingPunct="1">
              <a:lnSpc>
                <a:spcPct val="90000"/>
              </a:lnSpc>
            </a:pPr>
            <a:r>
              <a:rPr lang="en-US" sz="2600">
                <a:ea typeface="ＭＳ Ｐゴシック" charset="-128"/>
                <a:cs typeface="ＭＳ Ｐゴシック" charset="-128"/>
              </a:rPr>
              <a:t>Autonomy, clients, and mobility</a:t>
            </a:r>
          </a:p>
          <a:p>
            <a:pPr eaLnBrk="1" hangingPunct="1">
              <a:lnSpc>
                <a:spcPct val="90000"/>
              </a:lnSpc>
            </a:pPr>
            <a:r>
              <a:rPr lang="en-US" sz="2600">
                <a:ea typeface="ＭＳ Ｐゴシック" charset="-128"/>
                <a:cs typeface="ＭＳ Ｐゴシック" charset="-128"/>
              </a:rPr>
              <a:t>Associations</a:t>
            </a:r>
          </a:p>
          <a:p>
            <a:pPr lvl="1" eaLnBrk="1" hangingPunct="1">
              <a:lnSpc>
                <a:spcPct val="90000"/>
              </a:lnSpc>
            </a:pPr>
            <a:r>
              <a:rPr lang="en-US" sz="1800"/>
              <a:t>Standards</a:t>
            </a:r>
          </a:p>
          <a:p>
            <a:pPr lvl="1" eaLnBrk="1" hangingPunct="1">
              <a:lnSpc>
                <a:spcPct val="90000"/>
              </a:lnSpc>
            </a:pPr>
            <a:r>
              <a:rPr lang="en-US" sz="1800"/>
              <a:t>Licensing</a:t>
            </a:r>
          </a:p>
          <a:p>
            <a:pPr lvl="1" eaLnBrk="1" hangingPunct="1">
              <a:lnSpc>
                <a:spcPct val="90000"/>
              </a:lnSpc>
            </a:pPr>
            <a:r>
              <a:rPr lang="en-US" sz="1800"/>
              <a:t>Code of Ethics – Why?</a:t>
            </a:r>
          </a:p>
          <a:p>
            <a:pPr lvl="1" eaLnBrk="1" hangingPunct="1">
              <a:lnSpc>
                <a:spcPct val="90000"/>
              </a:lnSpc>
            </a:pPr>
            <a:r>
              <a:rPr lang="en-US" sz="1800"/>
              <a:t>Self Regulation</a:t>
            </a:r>
          </a:p>
        </p:txBody>
      </p:sp>
      <p:sp>
        <p:nvSpPr>
          <p:cNvPr id="2" name="Date Placeholder 1"/>
          <p:cNvSpPr>
            <a:spLocks noGrp="1"/>
          </p:cNvSpPr>
          <p:nvPr>
            <p:ph type="dt" sz="half" idx="12"/>
          </p:nvPr>
        </p:nvSpPr>
        <p:spPr/>
        <p:txBody>
          <a:bodyPr/>
          <a:lstStyle/>
          <a:p>
            <a:fld id="{9FDD2D3C-8317-1F44-B315-96BA1E3FFF65}" type="datetime1">
              <a:rPr lang="en-US" smtClean="0"/>
              <a:t>3/26/13</a:t>
            </a:fld>
            <a:endParaRPr lang="en-US"/>
          </a:p>
        </p:txBody>
      </p:sp>
      <p:sp>
        <p:nvSpPr>
          <p:cNvPr id="3" name="Slide Number Placeholder 2"/>
          <p:cNvSpPr>
            <a:spLocks noGrp="1"/>
          </p:cNvSpPr>
          <p:nvPr>
            <p:ph type="sldNum" sz="quarter" idx="11"/>
          </p:nvPr>
        </p:nvSpPr>
        <p:spPr/>
        <p:txBody>
          <a:bodyPr/>
          <a:lstStyle/>
          <a:p>
            <a:fld id="{3EF13E91-7075-C240-9474-C941BF422C4F}" type="slidenum">
              <a:rPr lang="en-US" smtClean="0"/>
              <a:pPr/>
              <a:t>10</a:t>
            </a:fld>
            <a:endParaRPr lang="en-US"/>
          </a:p>
        </p:txBody>
      </p:sp>
    </p:spTree>
    <p:extLst>
      <p:ext uri="{BB962C8B-B14F-4D97-AF65-F5344CB8AC3E}">
        <p14:creationId xmlns:p14="http://schemas.microsoft.com/office/powerpoint/2010/main" val="3285401801"/>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3459">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403459">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403459">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403459">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403459">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403459">
                                            <p:txEl>
                                              <p:pRg st="7" end="7"/>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403459">
                                            <p:txEl>
                                              <p:pRg st="8" end="8"/>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40345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345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3"/>
          <p:cNvSpPr>
            <a:spLocks noGrp="1"/>
          </p:cNvSpPr>
          <p:nvPr>
            <p:ph type="ftr" sz="quarter" idx="10"/>
          </p:nvPr>
        </p:nvSpPr>
        <p:spPr>
          <a:noFill/>
        </p:spPr>
        <p:txBody>
          <a:bodyPr/>
          <a:lstStyle/>
          <a:p>
            <a:r>
              <a:rPr lang="en-US" smtClean="0"/>
              <a:t>© 2013 Keith A. Pray</a:t>
            </a:r>
            <a:endParaRPr lang="en-US"/>
          </a:p>
        </p:txBody>
      </p:sp>
      <p:sp>
        <p:nvSpPr>
          <p:cNvPr id="30723"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Codes of Computer Ethics</a:t>
            </a:r>
          </a:p>
        </p:txBody>
      </p:sp>
      <p:sp>
        <p:nvSpPr>
          <p:cNvPr id="30724" name="Rectangle 3"/>
          <p:cNvSpPr>
            <a:spLocks noGrp="1" noChangeArrowheads="1"/>
          </p:cNvSpPr>
          <p:nvPr>
            <p:ph type="body" idx="1"/>
          </p:nvPr>
        </p:nvSpPr>
        <p:spPr/>
        <p:txBody>
          <a:bodyPr/>
          <a:lstStyle/>
          <a:p>
            <a:pPr eaLnBrk="1" hangingPunct="1">
              <a:lnSpc>
                <a:spcPct val="90000"/>
              </a:lnSpc>
            </a:pPr>
            <a:r>
              <a:rPr lang="en-US" sz="2600">
                <a:ea typeface="ＭＳ Ｐゴシック" charset="-128"/>
                <a:cs typeface="ＭＳ Ｐゴシック" charset="-128"/>
              </a:rPr>
              <a:t>ACM</a:t>
            </a:r>
          </a:p>
          <a:p>
            <a:pPr lvl="1" eaLnBrk="1" hangingPunct="1">
              <a:lnSpc>
                <a:spcPct val="90000"/>
              </a:lnSpc>
            </a:pPr>
            <a:r>
              <a:rPr lang="en-US" sz="1800"/>
              <a:t>General Moral Imperatives</a:t>
            </a:r>
          </a:p>
          <a:p>
            <a:pPr lvl="2" eaLnBrk="1" hangingPunct="1">
              <a:lnSpc>
                <a:spcPct val="90000"/>
              </a:lnSpc>
            </a:pPr>
            <a:r>
              <a:rPr lang="en-US" sz="2000">
                <a:ea typeface="ＭＳ Ｐゴシック" charset="-128"/>
              </a:rPr>
              <a:t>Contribute to society and human well being</a:t>
            </a:r>
          </a:p>
          <a:p>
            <a:pPr lvl="2" eaLnBrk="1" hangingPunct="1">
              <a:lnSpc>
                <a:spcPct val="90000"/>
              </a:lnSpc>
            </a:pPr>
            <a:r>
              <a:rPr lang="en-US" sz="2000">
                <a:ea typeface="ＭＳ Ｐゴシック" charset="-128"/>
              </a:rPr>
              <a:t>Avoid harm to others</a:t>
            </a:r>
          </a:p>
          <a:p>
            <a:pPr lvl="2" eaLnBrk="1" hangingPunct="1">
              <a:lnSpc>
                <a:spcPct val="90000"/>
              </a:lnSpc>
            </a:pPr>
            <a:r>
              <a:rPr lang="en-US" sz="2000">
                <a:ea typeface="ＭＳ Ｐゴシック" charset="-128"/>
              </a:rPr>
              <a:t>Be honest and trustworthy</a:t>
            </a:r>
          </a:p>
          <a:p>
            <a:pPr lvl="2" eaLnBrk="1" hangingPunct="1">
              <a:lnSpc>
                <a:spcPct val="90000"/>
              </a:lnSpc>
            </a:pPr>
            <a:r>
              <a:rPr lang="en-US" sz="2000">
                <a:ea typeface="ＭＳ Ｐゴシック" charset="-128"/>
              </a:rPr>
              <a:t>Be fair and take action not to discriminate</a:t>
            </a:r>
          </a:p>
          <a:p>
            <a:pPr lvl="2" eaLnBrk="1" hangingPunct="1">
              <a:lnSpc>
                <a:spcPct val="90000"/>
              </a:lnSpc>
            </a:pPr>
            <a:r>
              <a:rPr lang="en-US" sz="2000">
                <a:ea typeface="ＭＳ Ｐゴシック" charset="-128"/>
              </a:rPr>
              <a:t>Honor property rights including copyrights and patent</a:t>
            </a:r>
          </a:p>
          <a:p>
            <a:pPr lvl="2" eaLnBrk="1" hangingPunct="1">
              <a:lnSpc>
                <a:spcPct val="90000"/>
              </a:lnSpc>
            </a:pPr>
            <a:r>
              <a:rPr lang="en-US" sz="2000">
                <a:ea typeface="ＭＳ Ｐゴシック" charset="-128"/>
              </a:rPr>
              <a:t>Give proper credit for intellectual property</a:t>
            </a:r>
          </a:p>
          <a:p>
            <a:pPr lvl="2" eaLnBrk="1" hangingPunct="1">
              <a:lnSpc>
                <a:spcPct val="90000"/>
              </a:lnSpc>
            </a:pPr>
            <a:r>
              <a:rPr lang="en-US" sz="2000">
                <a:ea typeface="ＭＳ Ｐゴシック" charset="-128"/>
              </a:rPr>
              <a:t>Respect the privacy of others</a:t>
            </a:r>
          </a:p>
          <a:p>
            <a:pPr lvl="2" eaLnBrk="1" hangingPunct="1">
              <a:lnSpc>
                <a:spcPct val="90000"/>
              </a:lnSpc>
            </a:pPr>
            <a:r>
              <a:rPr lang="en-US" sz="2000">
                <a:ea typeface="ＭＳ Ｐゴシック" charset="-128"/>
              </a:rPr>
              <a:t>Honor Confidentiality</a:t>
            </a:r>
          </a:p>
        </p:txBody>
      </p:sp>
      <p:sp>
        <p:nvSpPr>
          <p:cNvPr id="2" name="Date Placeholder 1"/>
          <p:cNvSpPr>
            <a:spLocks noGrp="1"/>
          </p:cNvSpPr>
          <p:nvPr>
            <p:ph type="dt" sz="half" idx="12"/>
          </p:nvPr>
        </p:nvSpPr>
        <p:spPr/>
        <p:txBody>
          <a:bodyPr/>
          <a:lstStyle/>
          <a:p>
            <a:fld id="{DF5C4D5C-F99E-E844-9AB2-1771A9C81001}" type="datetime1">
              <a:rPr lang="en-US" smtClean="0"/>
              <a:t>3/26/13</a:t>
            </a:fld>
            <a:endParaRPr lang="en-US"/>
          </a:p>
        </p:txBody>
      </p:sp>
      <p:sp>
        <p:nvSpPr>
          <p:cNvPr id="3" name="Slide Number Placeholder 2"/>
          <p:cNvSpPr>
            <a:spLocks noGrp="1"/>
          </p:cNvSpPr>
          <p:nvPr>
            <p:ph type="sldNum" sz="quarter" idx="11"/>
          </p:nvPr>
        </p:nvSpPr>
        <p:spPr/>
        <p:txBody>
          <a:bodyPr/>
          <a:lstStyle/>
          <a:p>
            <a:fld id="{3EF13E91-7075-C240-9474-C941BF422C4F}" type="slidenum">
              <a:rPr lang="en-US" smtClean="0"/>
              <a:pPr/>
              <a:t>11</a:t>
            </a:fld>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ea typeface="ＭＳ Ｐゴシック" charset="-128"/>
                <a:cs typeface="ＭＳ Ｐゴシック" charset="-128"/>
              </a:rPr>
              <a:t>Case Study – Anti Worm</a:t>
            </a:r>
          </a:p>
        </p:txBody>
      </p:sp>
      <p:sp>
        <p:nvSpPr>
          <p:cNvPr id="21507" name="Content Placeholder 2"/>
          <p:cNvSpPr>
            <a:spLocks noGrp="1"/>
          </p:cNvSpPr>
          <p:nvPr>
            <p:ph idx="1"/>
          </p:nvPr>
        </p:nvSpPr>
        <p:spPr/>
        <p:txBody>
          <a:bodyPr/>
          <a:lstStyle/>
          <a:p>
            <a:r>
              <a:rPr lang="en-US" sz="2000" smtClean="0">
                <a:ea typeface="ＭＳ Ｐゴシック" charset="-128"/>
                <a:cs typeface="ＭＳ Ｐゴシック" charset="-128"/>
              </a:rPr>
              <a:t>Internet plagued by worm exploiting a security hole in nameless popular OS.</a:t>
            </a:r>
          </a:p>
          <a:p>
            <a:r>
              <a:rPr lang="en-US" sz="2000" smtClean="0">
                <a:ea typeface="ＭＳ Ｐゴシック" charset="-128"/>
                <a:cs typeface="ＭＳ Ｐゴシック" charset="-128"/>
              </a:rPr>
              <a:t>Mr. Smartypants creates anti-worm that exploits same security hole, downloads and installs a patch for security hole. He releases the anti-worm.</a:t>
            </a:r>
          </a:p>
          <a:p>
            <a:r>
              <a:rPr lang="en-US" sz="2000" smtClean="0">
                <a:ea typeface="ＭＳ Ｐゴシック" charset="-128"/>
                <a:cs typeface="ＭＳ Ｐゴシック" charset="-128"/>
              </a:rPr>
              <a:t>Mr. S. take precautions to ensure the anti-worm cannot be traced to him.</a:t>
            </a:r>
          </a:p>
          <a:p>
            <a:r>
              <a:rPr lang="en-US" sz="2000" smtClean="0">
                <a:ea typeface="ＭＳ Ｐゴシック" charset="-128"/>
                <a:cs typeface="ＭＳ Ｐゴシック" charset="-128"/>
              </a:rPr>
              <a:t>Just like the malicious worm, the anti-worm quickly spreads to millions of computers and consumes large amounts of network resources.</a:t>
            </a:r>
          </a:p>
          <a:p>
            <a:r>
              <a:rPr lang="en-US" sz="2000" smtClean="0">
                <a:ea typeface="ＭＳ Ｐゴシック" charset="-128"/>
                <a:cs typeface="ＭＳ Ｐゴシック" charset="-128"/>
              </a:rPr>
              <a:t>The anti-worm looks just like another worm to systems administrators who try to stop it.</a:t>
            </a:r>
          </a:p>
          <a:p>
            <a:endParaRPr lang="en-US" sz="2000" smtClean="0">
              <a:ea typeface="ＭＳ Ｐゴシック" charset="-128"/>
              <a:cs typeface="ＭＳ Ｐゴシック" charset="-128"/>
            </a:endParaRPr>
          </a:p>
          <a:p>
            <a:r>
              <a:rPr lang="en-US" sz="2000" smtClean="0">
                <a:ea typeface="ＭＳ Ｐゴシック" charset="-128"/>
                <a:cs typeface="ＭＳ Ｐゴシック" charset="-128"/>
              </a:rPr>
              <a:t>Using the SWE Code of Ethics let’s discuss if Mr. Smartypants did the right thing.</a:t>
            </a:r>
          </a:p>
        </p:txBody>
      </p:sp>
      <p:sp>
        <p:nvSpPr>
          <p:cNvPr id="21508" name="Footer Placeholder 3"/>
          <p:cNvSpPr>
            <a:spLocks noGrp="1"/>
          </p:cNvSpPr>
          <p:nvPr>
            <p:ph type="ftr" sz="quarter" idx="10"/>
          </p:nvPr>
        </p:nvSpPr>
        <p:spPr>
          <a:noFill/>
        </p:spPr>
        <p:txBody>
          <a:bodyPr/>
          <a:lstStyle/>
          <a:p>
            <a:r>
              <a:rPr lang="en-US" smtClean="0"/>
              <a:t>© 2013 Keith A. Pray</a:t>
            </a:r>
            <a:endParaRPr lang="en-US"/>
          </a:p>
        </p:txBody>
      </p:sp>
      <p:sp>
        <p:nvSpPr>
          <p:cNvPr id="2" name="Date Placeholder 1"/>
          <p:cNvSpPr>
            <a:spLocks noGrp="1"/>
          </p:cNvSpPr>
          <p:nvPr>
            <p:ph type="dt" sz="half" idx="12"/>
          </p:nvPr>
        </p:nvSpPr>
        <p:spPr/>
        <p:txBody>
          <a:bodyPr/>
          <a:lstStyle/>
          <a:p>
            <a:fld id="{AA339FE7-C9B2-D048-984E-FA26DA1FA2FE}" type="datetime1">
              <a:rPr lang="en-US" smtClean="0"/>
              <a:t>3/26/13</a:t>
            </a:fld>
            <a:endParaRPr lang="en-US"/>
          </a:p>
        </p:txBody>
      </p:sp>
      <p:sp>
        <p:nvSpPr>
          <p:cNvPr id="3" name="Slide Number Placeholder 2"/>
          <p:cNvSpPr>
            <a:spLocks noGrp="1"/>
          </p:cNvSpPr>
          <p:nvPr>
            <p:ph type="sldNum" sz="quarter" idx="11"/>
          </p:nvPr>
        </p:nvSpPr>
        <p:spPr/>
        <p:txBody>
          <a:bodyPr/>
          <a:lstStyle/>
          <a:p>
            <a:fld id="{3EF13E91-7075-C240-9474-C941BF422C4F}" type="slidenum">
              <a:rPr lang="en-US" smtClean="0"/>
              <a:pPr/>
              <a:t>12</a:t>
            </a:fld>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3"/>
          <p:cNvSpPr>
            <a:spLocks noGrp="1"/>
          </p:cNvSpPr>
          <p:nvPr>
            <p:ph type="ftr" sz="quarter" idx="10"/>
          </p:nvPr>
        </p:nvSpPr>
        <p:spPr>
          <a:noFill/>
        </p:spPr>
        <p:txBody>
          <a:bodyPr/>
          <a:lstStyle/>
          <a:p>
            <a:r>
              <a:rPr lang="en-US" smtClean="0"/>
              <a:t>© 2013 Keith A. Pray</a:t>
            </a:r>
            <a:endParaRPr lang="en-US"/>
          </a:p>
        </p:txBody>
      </p:sp>
      <p:sp>
        <p:nvSpPr>
          <p:cNvPr id="28675"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Codes of Computer Ethics</a:t>
            </a:r>
          </a:p>
        </p:txBody>
      </p:sp>
      <p:sp>
        <p:nvSpPr>
          <p:cNvPr id="28676" name="Rectangle 3"/>
          <p:cNvSpPr>
            <a:spLocks noGrp="1" noChangeArrowheads="1"/>
          </p:cNvSpPr>
          <p:nvPr>
            <p:ph type="body" idx="1"/>
          </p:nvPr>
        </p:nvSpPr>
        <p:spPr/>
        <p:txBody>
          <a:bodyPr/>
          <a:lstStyle/>
          <a:p>
            <a:pPr eaLnBrk="1" hangingPunct="1"/>
            <a:r>
              <a:rPr lang="en-US" sz="2200">
                <a:ea typeface="ＭＳ Ｐゴシック" charset="-128"/>
                <a:cs typeface="ＭＳ Ｐゴシック" charset="-128"/>
              </a:rPr>
              <a:t>ACM/IEEE-CS</a:t>
            </a:r>
          </a:p>
          <a:p>
            <a:pPr lvl="1" eaLnBrk="1" hangingPunct="1"/>
            <a:r>
              <a:rPr lang="en-US" sz="1600"/>
              <a:t>Principles</a:t>
            </a:r>
          </a:p>
          <a:p>
            <a:pPr lvl="2" eaLnBrk="1" hangingPunct="1"/>
            <a:r>
              <a:rPr lang="en-US" sz="1800">
                <a:ea typeface="ＭＳ Ｐゴシック" charset="-128"/>
              </a:rPr>
              <a:t>Public</a:t>
            </a:r>
          </a:p>
          <a:p>
            <a:pPr lvl="2" eaLnBrk="1" hangingPunct="1"/>
            <a:r>
              <a:rPr lang="en-US" sz="1800">
                <a:ea typeface="ＭＳ Ｐゴシック" charset="-128"/>
              </a:rPr>
              <a:t>Client And Employer</a:t>
            </a:r>
          </a:p>
          <a:p>
            <a:pPr lvl="2" eaLnBrk="1" hangingPunct="1"/>
            <a:r>
              <a:rPr lang="en-US" sz="1800">
                <a:ea typeface="ＭＳ Ｐゴシック" charset="-128"/>
              </a:rPr>
              <a:t>Product</a:t>
            </a:r>
          </a:p>
          <a:p>
            <a:pPr lvl="2" eaLnBrk="1" hangingPunct="1"/>
            <a:r>
              <a:rPr lang="en-US" sz="1800">
                <a:ea typeface="ＭＳ Ｐゴシック" charset="-128"/>
              </a:rPr>
              <a:t>Judgment</a:t>
            </a:r>
          </a:p>
          <a:p>
            <a:pPr lvl="2" eaLnBrk="1" hangingPunct="1"/>
            <a:r>
              <a:rPr lang="en-US" sz="1800">
                <a:ea typeface="ＭＳ Ｐゴシック" charset="-128"/>
              </a:rPr>
              <a:t>Management</a:t>
            </a:r>
          </a:p>
          <a:p>
            <a:pPr lvl="2" eaLnBrk="1" hangingPunct="1"/>
            <a:r>
              <a:rPr lang="en-US" sz="1800">
                <a:ea typeface="ＭＳ Ｐゴシック" charset="-128"/>
              </a:rPr>
              <a:t>Profession</a:t>
            </a:r>
          </a:p>
          <a:p>
            <a:pPr lvl="2" eaLnBrk="1" hangingPunct="1"/>
            <a:r>
              <a:rPr lang="en-US" sz="1800">
                <a:ea typeface="ＭＳ Ｐゴシック" charset="-128"/>
              </a:rPr>
              <a:t>Colleagues</a:t>
            </a:r>
          </a:p>
          <a:p>
            <a:pPr lvl="2" eaLnBrk="1" hangingPunct="1"/>
            <a:r>
              <a:rPr lang="en-US" sz="1800">
                <a:ea typeface="ＭＳ Ｐゴシック" charset="-128"/>
              </a:rPr>
              <a:t>Self</a:t>
            </a:r>
          </a:p>
        </p:txBody>
      </p:sp>
      <p:sp>
        <p:nvSpPr>
          <p:cNvPr id="2" name="Date Placeholder 1"/>
          <p:cNvSpPr>
            <a:spLocks noGrp="1"/>
          </p:cNvSpPr>
          <p:nvPr>
            <p:ph type="dt" sz="half" idx="12"/>
          </p:nvPr>
        </p:nvSpPr>
        <p:spPr/>
        <p:txBody>
          <a:bodyPr/>
          <a:lstStyle/>
          <a:p>
            <a:fld id="{D68B06C5-B8A3-A142-BF4D-88743DA474B5}" type="datetime1">
              <a:rPr lang="en-US" smtClean="0"/>
              <a:t>3/26/13</a:t>
            </a:fld>
            <a:endParaRPr lang="en-US"/>
          </a:p>
        </p:txBody>
      </p:sp>
      <p:sp>
        <p:nvSpPr>
          <p:cNvPr id="3" name="Slide Number Placeholder 2"/>
          <p:cNvSpPr>
            <a:spLocks noGrp="1"/>
          </p:cNvSpPr>
          <p:nvPr>
            <p:ph type="sldNum" sz="quarter" idx="11"/>
          </p:nvPr>
        </p:nvSpPr>
        <p:spPr/>
        <p:txBody>
          <a:bodyPr/>
          <a:lstStyle/>
          <a:p>
            <a:fld id="{3EF13E91-7075-C240-9474-C941BF422C4F}" type="slidenum">
              <a:rPr lang="en-US" smtClean="0"/>
              <a:pPr/>
              <a:t>13</a:t>
            </a:fld>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3"/>
          <p:cNvSpPr>
            <a:spLocks noGrp="1"/>
          </p:cNvSpPr>
          <p:nvPr>
            <p:ph type="ftr" sz="quarter" idx="10"/>
          </p:nvPr>
        </p:nvSpPr>
        <p:spPr>
          <a:noFill/>
        </p:spPr>
        <p:txBody>
          <a:bodyPr/>
          <a:lstStyle/>
          <a:p>
            <a:r>
              <a:rPr lang="en-US" smtClean="0"/>
              <a:t>© 2013 Keith A. Pray</a:t>
            </a:r>
            <a:endParaRPr lang="en-US"/>
          </a:p>
        </p:txBody>
      </p:sp>
      <p:sp>
        <p:nvSpPr>
          <p:cNvPr id="32771"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Codes of Computer Ethics</a:t>
            </a:r>
          </a:p>
        </p:txBody>
      </p:sp>
      <p:sp>
        <p:nvSpPr>
          <p:cNvPr id="32772" name="Rectangle 3"/>
          <p:cNvSpPr>
            <a:spLocks noGrp="1" noChangeArrowheads="1"/>
          </p:cNvSpPr>
          <p:nvPr>
            <p:ph type="body" idx="1"/>
          </p:nvPr>
        </p:nvSpPr>
        <p:spPr/>
        <p:txBody>
          <a:bodyPr/>
          <a:lstStyle/>
          <a:p>
            <a:pPr eaLnBrk="1" hangingPunct="1">
              <a:lnSpc>
                <a:spcPct val="90000"/>
              </a:lnSpc>
            </a:pPr>
            <a:r>
              <a:rPr lang="en-US" sz="2600">
                <a:ea typeface="ＭＳ Ｐゴシック" charset="-128"/>
                <a:cs typeface="ＭＳ Ｐゴシック" charset="-128"/>
              </a:rPr>
              <a:t>ACM</a:t>
            </a:r>
          </a:p>
          <a:p>
            <a:pPr lvl="1" eaLnBrk="1" hangingPunct="1">
              <a:lnSpc>
                <a:spcPct val="90000"/>
              </a:lnSpc>
            </a:pPr>
            <a:r>
              <a:rPr lang="en-US" sz="1800"/>
              <a:t>Professional Responsibilities</a:t>
            </a:r>
          </a:p>
          <a:p>
            <a:pPr lvl="1" eaLnBrk="1" hangingPunct="1">
              <a:lnSpc>
                <a:spcPct val="90000"/>
              </a:lnSpc>
            </a:pPr>
            <a:r>
              <a:rPr lang="en-US" sz="1800"/>
              <a:t>Organizational Leadership Imperatives</a:t>
            </a:r>
          </a:p>
          <a:p>
            <a:pPr lvl="1" eaLnBrk="1" hangingPunct="1">
              <a:lnSpc>
                <a:spcPct val="90000"/>
              </a:lnSpc>
            </a:pPr>
            <a:r>
              <a:rPr lang="en-US" sz="1800"/>
              <a:t>Compliance With The Code</a:t>
            </a:r>
          </a:p>
          <a:p>
            <a:pPr lvl="1" eaLnBrk="1" hangingPunct="1">
              <a:lnSpc>
                <a:spcPct val="90000"/>
              </a:lnSpc>
            </a:pPr>
            <a:endParaRPr lang="en-US" sz="1800"/>
          </a:p>
          <a:p>
            <a:pPr eaLnBrk="1" hangingPunct="1">
              <a:lnSpc>
                <a:spcPct val="90000"/>
              </a:lnSpc>
            </a:pPr>
            <a:r>
              <a:rPr lang="en-US" sz="2600">
                <a:ea typeface="ＭＳ Ｐゴシック" charset="-128"/>
                <a:cs typeface="ＭＳ Ｐゴシック" charset="-128"/>
              </a:rPr>
              <a:t>Why have these things?</a:t>
            </a:r>
          </a:p>
          <a:p>
            <a:pPr eaLnBrk="1" hangingPunct="1">
              <a:lnSpc>
                <a:spcPct val="90000"/>
              </a:lnSpc>
            </a:pPr>
            <a:endParaRPr lang="en-US" sz="2600">
              <a:ea typeface="ＭＳ Ｐゴシック" charset="-128"/>
              <a:cs typeface="ＭＳ Ｐゴシック" charset="-128"/>
            </a:endParaRPr>
          </a:p>
          <a:p>
            <a:pPr eaLnBrk="1" hangingPunct="1">
              <a:lnSpc>
                <a:spcPct val="90000"/>
              </a:lnSpc>
            </a:pPr>
            <a:r>
              <a:rPr lang="en-US" sz="2600">
                <a:ea typeface="ＭＳ Ｐゴシック" charset="-128"/>
                <a:cs typeface="ＭＳ Ｐゴシック" charset="-128"/>
              </a:rPr>
              <a:t>Give examples when these should have been followed</a:t>
            </a:r>
          </a:p>
          <a:p>
            <a:pPr lvl="1" eaLnBrk="1" hangingPunct="1">
              <a:lnSpc>
                <a:spcPct val="90000"/>
              </a:lnSpc>
            </a:pPr>
            <a:r>
              <a:rPr lang="en-US" sz="1800"/>
              <a:t>Why?</a:t>
            </a:r>
          </a:p>
        </p:txBody>
      </p:sp>
      <p:sp>
        <p:nvSpPr>
          <p:cNvPr id="2" name="Date Placeholder 1"/>
          <p:cNvSpPr>
            <a:spLocks noGrp="1"/>
          </p:cNvSpPr>
          <p:nvPr>
            <p:ph type="dt" sz="half" idx="12"/>
          </p:nvPr>
        </p:nvSpPr>
        <p:spPr/>
        <p:txBody>
          <a:bodyPr/>
          <a:lstStyle/>
          <a:p>
            <a:fld id="{0B508DAF-5E7E-8C49-897C-BB20764A6A8B}" type="datetime1">
              <a:rPr lang="en-US" smtClean="0"/>
              <a:t>3/26/13</a:t>
            </a:fld>
            <a:endParaRPr lang="en-US"/>
          </a:p>
        </p:txBody>
      </p:sp>
      <p:sp>
        <p:nvSpPr>
          <p:cNvPr id="3" name="Slide Number Placeholder 2"/>
          <p:cNvSpPr>
            <a:spLocks noGrp="1"/>
          </p:cNvSpPr>
          <p:nvPr>
            <p:ph type="sldNum" sz="quarter" idx="11"/>
          </p:nvPr>
        </p:nvSpPr>
        <p:spPr/>
        <p:txBody>
          <a:bodyPr/>
          <a:lstStyle/>
          <a:p>
            <a:fld id="{3EF13E91-7075-C240-9474-C941BF422C4F}" type="slidenum">
              <a:rPr lang="en-US" smtClean="0"/>
              <a:pPr/>
              <a:t>14</a:t>
            </a:fld>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oter Placeholder 3"/>
          <p:cNvSpPr>
            <a:spLocks noGrp="1"/>
          </p:cNvSpPr>
          <p:nvPr>
            <p:ph type="ftr" sz="quarter" idx="10"/>
          </p:nvPr>
        </p:nvSpPr>
        <p:spPr>
          <a:noFill/>
        </p:spPr>
        <p:txBody>
          <a:bodyPr/>
          <a:lstStyle/>
          <a:p>
            <a:r>
              <a:rPr lang="en-US" smtClean="0"/>
              <a:t>© 2013 Keith A. Pray</a:t>
            </a:r>
            <a:endParaRPr lang="en-US"/>
          </a:p>
        </p:txBody>
      </p:sp>
      <p:sp>
        <p:nvSpPr>
          <p:cNvPr id="54277"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Professional Ethics</a:t>
            </a:r>
          </a:p>
        </p:txBody>
      </p:sp>
      <p:sp>
        <p:nvSpPr>
          <p:cNvPr id="54278" name="Rectangle 3"/>
          <p:cNvSpPr>
            <a:spLocks noGrp="1" noChangeArrowheads="1"/>
          </p:cNvSpPr>
          <p:nvPr>
            <p:ph type="body" idx="1"/>
          </p:nvPr>
        </p:nvSpPr>
        <p:spPr/>
        <p:txBody>
          <a:bodyPr/>
          <a:lstStyle/>
          <a:p>
            <a:pPr eaLnBrk="1" hangingPunct="1"/>
            <a:r>
              <a:rPr lang="en-US">
                <a:ea typeface="ＭＳ Ｐゴシック" charset="-128"/>
                <a:cs typeface="ＭＳ Ｐゴシック" charset="-128"/>
              </a:rPr>
              <a:t>Why?</a:t>
            </a:r>
          </a:p>
        </p:txBody>
      </p:sp>
      <p:sp>
        <p:nvSpPr>
          <p:cNvPr id="2" name="Date Placeholder 1"/>
          <p:cNvSpPr>
            <a:spLocks noGrp="1"/>
          </p:cNvSpPr>
          <p:nvPr>
            <p:ph type="dt" sz="half" idx="12"/>
          </p:nvPr>
        </p:nvSpPr>
        <p:spPr/>
        <p:txBody>
          <a:bodyPr/>
          <a:lstStyle/>
          <a:p>
            <a:fld id="{E7911271-69B2-7640-85C4-482339D7607F}" type="datetime1">
              <a:rPr lang="en-US" smtClean="0"/>
              <a:t>3/26/13</a:t>
            </a:fld>
            <a:endParaRPr lang="en-US"/>
          </a:p>
        </p:txBody>
      </p:sp>
      <p:sp>
        <p:nvSpPr>
          <p:cNvPr id="3" name="Slide Number Placeholder 2"/>
          <p:cNvSpPr>
            <a:spLocks noGrp="1"/>
          </p:cNvSpPr>
          <p:nvPr>
            <p:ph type="sldNum" sz="quarter" idx="11"/>
          </p:nvPr>
        </p:nvSpPr>
        <p:spPr/>
        <p:txBody>
          <a:bodyPr/>
          <a:lstStyle/>
          <a:p>
            <a:fld id="{3EF13E91-7075-C240-9474-C941BF422C4F}" type="slidenum">
              <a:rPr lang="en-US" smtClean="0"/>
              <a:pPr/>
              <a:t>15</a:t>
            </a:fld>
            <a:endParaRPr lang="en-US"/>
          </a:p>
        </p:txBody>
      </p:sp>
    </p:spTree>
    <p:extLst>
      <p:ext uri="{BB962C8B-B14F-4D97-AF65-F5344CB8AC3E}">
        <p14:creationId xmlns:p14="http://schemas.microsoft.com/office/powerpoint/2010/main" val="326081820"/>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0"/>
          </p:nvPr>
        </p:nvSpPr>
        <p:spPr>
          <a:noFill/>
        </p:spPr>
        <p:txBody>
          <a:bodyPr/>
          <a:lstStyle/>
          <a:p>
            <a:r>
              <a:rPr lang="en-US" smtClean="0"/>
              <a:t>© 2013 Keith A. Pray</a:t>
            </a:r>
            <a:endParaRPr lang="en-US"/>
          </a:p>
        </p:txBody>
      </p:sp>
      <p:sp>
        <p:nvSpPr>
          <p:cNvPr id="17411"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Overview</a:t>
            </a:r>
          </a:p>
        </p:txBody>
      </p:sp>
      <p:sp>
        <p:nvSpPr>
          <p:cNvPr id="17412" name="Rectangle 3"/>
          <p:cNvSpPr>
            <a:spLocks noGrp="1" noChangeArrowheads="1"/>
          </p:cNvSpPr>
          <p:nvPr>
            <p:ph type="body" idx="1"/>
          </p:nvPr>
        </p:nvSpPr>
        <p:spPr/>
        <p:txBody>
          <a:bodyPr/>
          <a:lstStyle/>
          <a:p>
            <a:pPr marL="571500" indent="-571500" eaLnBrk="1" hangingPunct="1">
              <a:buFont typeface="Times" charset="0"/>
              <a:buAutoNum type="arabicPeriod"/>
            </a:pPr>
            <a:r>
              <a:rPr lang="en-US" sz="2400" dirty="0" smtClean="0">
                <a:ea typeface="ＭＳ Ｐゴシック" charset="-128"/>
                <a:cs typeface="ＭＳ Ｐゴシック" charset="-128"/>
              </a:rPr>
              <a:t>Professional Ethics</a:t>
            </a:r>
          </a:p>
          <a:p>
            <a:pPr marL="571500" indent="-571500" eaLnBrk="1" hangingPunct="1">
              <a:buFont typeface="Times" charset="0"/>
              <a:buAutoNum type="arabicPeriod"/>
            </a:pPr>
            <a:r>
              <a:rPr lang="en-US" sz="2400" dirty="0" smtClean="0">
                <a:ea typeface="ＭＳ Ｐゴシック" charset="-128"/>
                <a:cs typeface="ＭＳ Ｐゴシック" charset="-128"/>
              </a:rPr>
              <a:t>Assignment</a:t>
            </a:r>
          </a:p>
          <a:p>
            <a:pPr marL="571500" indent="-571500" eaLnBrk="1" hangingPunct="1">
              <a:buFont typeface="Times" charset="0"/>
              <a:buAutoNum type="arabicPeriod"/>
            </a:pPr>
            <a:r>
              <a:rPr lang="en-US" sz="2400" dirty="0" smtClean="0">
                <a:ea typeface="ＭＳ Ｐゴシック" charset="-128"/>
                <a:cs typeface="ＭＳ Ｐゴシック" charset="-128"/>
              </a:rPr>
              <a:t>Students Present</a:t>
            </a:r>
          </a:p>
        </p:txBody>
      </p:sp>
      <p:sp>
        <p:nvSpPr>
          <p:cNvPr id="277508" name="Rectangle 4"/>
          <p:cNvSpPr>
            <a:spLocks noChangeArrowheads="1"/>
          </p:cNvSpPr>
          <p:nvPr/>
        </p:nvSpPr>
        <p:spPr bwMode="auto">
          <a:xfrm>
            <a:off x="0" y="1981200"/>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
        <p:nvSpPr>
          <p:cNvPr id="2" name="Date Placeholder 1"/>
          <p:cNvSpPr>
            <a:spLocks noGrp="1"/>
          </p:cNvSpPr>
          <p:nvPr>
            <p:ph type="dt" sz="half" idx="12"/>
          </p:nvPr>
        </p:nvSpPr>
        <p:spPr/>
        <p:txBody>
          <a:bodyPr/>
          <a:lstStyle/>
          <a:p>
            <a:fld id="{399E8786-62FC-BE46-82D2-D063B9437076}" type="datetime1">
              <a:rPr lang="en-US" smtClean="0"/>
              <a:t>3/26/13</a:t>
            </a:fld>
            <a:endParaRPr lang="en-US"/>
          </a:p>
        </p:txBody>
      </p:sp>
      <p:sp>
        <p:nvSpPr>
          <p:cNvPr id="3" name="Slide Number Placeholder 2"/>
          <p:cNvSpPr>
            <a:spLocks noGrp="1"/>
          </p:cNvSpPr>
          <p:nvPr>
            <p:ph type="sldNum" sz="quarter" idx="11"/>
          </p:nvPr>
        </p:nvSpPr>
        <p:spPr/>
        <p:txBody>
          <a:bodyPr/>
          <a:lstStyle/>
          <a:p>
            <a:fld id="{3EF13E91-7075-C240-9474-C941BF422C4F}" type="slidenum">
              <a:rPr lang="en-US" smtClean="0"/>
              <a:pPr/>
              <a:t>2</a:t>
            </a:fld>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7508"/>
                                        </p:tgtEl>
                                        <p:attrNameLst>
                                          <p:attrName>style.visibility</p:attrName>
                                        </p:attrNameLst>
                                      </p:cBhvr>
                                      <p:to>
                                        <p:strVal val="visible"/>
                                      </p:to>
                                    </p:set>
                                    <p:animEffect transition="in" filter="wipe(left)">
                                      <p:cBhvr>
                                        <p:cTn id="7" dur="500"/>
                                        <p:tgtEl>
                                          <p:spTgt spid="277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 2013 Keith A. Pray</a:t>
            </a:r>
            <a:endParaRPr lang="en-US"/>
          </a:p>
        </p:txBody>
      </p:sp>
      <p:pic>
        <p:nvPicPr>
          <p:cNvPr id="6" name="Picture 5"/>
          <p:cNvPicPr>
            <a:picLocks noChangeAspect="1"/>
          </p:cNvPicPr>
          <p:nvPr/>
        </p:nvPicPr>
        <p:blipFill>
          <a:blip r:embed="rId2"/>
          <a:stretch>
            <a:fillRect/>
          </a:stretch>
        </p:blipFill>
        <p:spPr>
          <a:xfrm>
            <a:off x="508000" y="914400"/>
            <a:ext cx="8128000" cy="2540000"/>
          </a:xfrm>
          <a:prstGeom prst="rect">
            <a:avLst/>
          </a:prstGeom>
        </p:spPr>
      </p:pic>
      <p:pic>
        <p:nvPicPr>
          <p:cNvPr id="7" name="Picture 6"/>
          <p:cNvPicPr>
            <a:picLocks noChangeAspect="1"/>
          </p:cNvPicPr>
          <p:nvPr/>
        </p:nvPicPr>
        <p:blipFill>
          <a:blip r:embed="rId3"/>
          <a:stretch>
            <a:fillRect/>
          </a:stretch>
        </p:blipFill>
        <p:spPr>
          <a:xfrm>
            <a:off x="508000" y="3771900"/>
            <a:ext cx="8128000" cy="2552700"/>
          </a:xfrm>
          <a:prstGeom prst="rect">
            <a:avLst/>
          </a:prstGeom>
        </p:spPr>
      </p:pic>
      <p:sp>
        <p:nvSpPr>
          <p:cNvPr id="2" name="Date Placeholder 1"/>
          <p:cNvSpPr>
            <a:spLocks noGrp="1"/>
          </p:cNvSpPr>
          <p:nvPr>
            <p:ph type="dt" sz="half" idx="12"/>
          </p:nvPr>
        </p:nvSpPr>
        <p:spPr/>
        <p:txBody>
          <a:bodyPr/>
          <a:lstStyle/>
          <a:p>
            <a:fld id="{44E0A240-FEAA-F24D-A7CA-329FE31364EE}" type="datetime1">
              <a:rPr lang="en-US" smtClean="0"/>
              <a:t>3/26/13</a:t>
            </a:fld>
            <a:endParaRPr lang="en-US"/>
          </a:p>
        </p:txBody>
      </p:sp>
      <p:sp>
        <p:nvSpPr>
          <p:cNvPr id="3" name="Slide Number Placeholder 2"/>
          <p:cNvSpPr>
            <a:spLocks noGrp="1"/>
          </p:cNvSpPr>
          <p:nvPr>
            <p:ph type="sldNum" sz="quarter" idx="11"/>
          </p:nvPr>
        </p:nvSpPr>
        <p:spPr/>
        <p:txBody>
          <a:bodyPr/>
          <a:lstStyle/>
          <a:p>
            <a:fld id="{3EF13E91-7075-C240-9474-C941BF422C4F}" type="slidenum">
              <a:rPr lang="en-US" smtClean="0"/>
              <a:pPr/>
              <a:t>3</a:t>
            </a:fld>
            <a:endParaRPr lang="en-US"/>
          </a:p>
        </p:txBody>
      </p:sp>
    </p:spTree>
    <p:extLst>
      <p:ext uri="{BB962C8B-B14F-4D97-AF65-F5344CB8AC3E}">
        <p14:creationId xmlns:p14="http://schemas.microsoft.com/office/powerpoint/2010/main" val="770665163"/>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0"/>
          </p:nvPr>
        </p:nvSpPr>
        <p:spPr>
          <a:noFill/>
        </p:spPr>
        <p:txBody>
          <a:bodyPr/>
          <a:lstStyle/>
          <a:p>
            <a:r>
              <a:rPr lang="en-US" smtClean="0"/>
              <a:t>© 2013 Keith A. Pray</a:t>
            </a:r>
            <a:endParaRPr lang="en-US"/>
          </a:p>
        </p:txBody>
      </p:sp>
      <p:sp>
        <p:nvSpPr>
          <p:cNvPr id="17411"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Overview</a:t>
            </a:r>
          </a:p>
        </p:txBody>
      </p:sp>
      <p:sp>
        <p:nvSpPr>
          <p:cNvPr id="17412" name="Rectangle 3"/>
          <p:cNvSpPr>
            <a:spLocks noGrp="1" noChangeArrowheads="1"/>
          </p:cNvSpPr>
          <p:nvPr>
            <p:ph type="body" idx="1"/>
          </p:nvPr>
        </p:nvSpPr>
        <p:spPr/>
        <p:txBody>
          <a:bodyPr/>
          <a:lstStyle/>
          <a:p>
            <a:pPr marL="571500" indent="-571500" eaLnBrk="1" hangingPunct="1">
              <a:buFont typeface="Times" charset="0"/>
              <a:buAutoNum type="arabicPeriod"/>
            </a:pPr>
            <a:r>
              <a:rPr lang="en-US" sz="2400" dirty="0" smtClean="0">
                <a:ea typeface="ＭＳ Ｐゴシック" charset="-128"/>
                <a:cs typeface="ＭＳ Ｐゴシック" charset="-128"/>
              </a:rPr>
              <a:t>Professional Ethics</a:t>
            </a:r>
          </a:p>
          <a:p>
            <a:pPr marL="571500" indent="-571500" eaLnBrk="1" hangingPunct="1">
              <a:buFont typeface="Times" charset="0"/>
              <a:buAutoNum type="arabicPeriod"/>
            </a:pPr>
            <a:r>
              <a:rPr lang="en-US" sz="2400" dirty="0" smtClean="0">
                <a:ea typeface="ＭＳ Ｐゴシック" charset="-128"/>
                <a:cs typeface="ＭＳ Ｐゴシック" charset="-128"/>
              </a:rPr>
              <a:t>Assignment</a:t>
            </a:r>
          </a:p>
          <a:p>
            <a:pPr marL="571500" indent="-571500" eaLnBrk="1" hangingPunct="1">
              <a:buFont typeface="Times" charset="0"/>
              <a:buAutoNum type="arabicPeriod"/>
            </a:pPr>
            <a:r>
              <a:rPr lang="en-US" sz="2400" dirty="0" smtClean="0">
                <a:ea typeface="ＭＳ Ｐゴシック" charset="-128"/>
                <a:cs typeface="ＭＳ Ｐゴシック" charset="-128"/>
              </a:rPr>
              <a:t>Students Present</a:t>
            </a:r>
          </a:p>
        </p:txBody>
      </p:sp>
      <p:sp>
        <p:nvSpPr>
          <p:cNvPr id="277508" name="Rectangle 4"/>
          <p:cNvSpPr>
            <a:spLocks noChangeArrowheads="1"/>
          </p:cNvSpPr>
          <p:nvPr/>
        </p:nvSpPr>
        <p:spPr bwMode="auto">
          <a:xfrm>
            <a:off x="0" y="2438400"/>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
        <p:nvSpPr>
          <p:cNvPr id="2" name="Date Placeholder 1"/>
          <p:cNvSpPr>
            <a:spLocks noGrp="1"/>
          </p:cNvSpPr>
          <p:nvPr>
            <p:ph type="dt" sz="half" idx="12"/>
          </p:nvPr>
        </p:nvSpPr>
        <p:spPr/>
        <p:txBody>
          <a:bodyPr/>
          <a:lstStyle/>
          <a:p>
            <a:fld id="{1D62FEBB-C07A-3343-A997-43F290E83082}" type="datetime1">
              <a:rPr lang="en-US" smtClean="0"/>
              <a:t>3/26/13</a:t>
            </a:fld>
            <a:endParaRPr lang="en-US"/>
          </a:p>
        </p:txBody>
      </p:sp>
      <p:sp>
        <p:nvSpPr>
          <p:cNvPr id="3" name="Slide Number Placeholder 2"/>
          <p:cNvSpPr>
            <a:spLocks noGrp="1"/>
          </p:cNvSpPr>
          <p:nvPr>
            <p:ph type="sldNum" sz="quarter" idx="11"/>
          </p:nvPr>
        </p:nvSpPr>
        <p:spPr/>
        <p:txBody>
          <a:bodyPr/>
          <a:lstStyle/>
          <a:p>
            <a:fld id="{3EF13E91-7075-C240-9474-C941BF422C4F}" type="slidenum">
              <a:rPr lang="en-US" smtClean="0"/>
              <a:pPr/>
              <a:t>4</a:t>
            </a:fld>
            <a:endParaRPr lang="en-US"/>
          </a:p>
        </p:txBody>
      </p:sp>
    </p:spTree>
    <p:extLst>
      <p:ext uri="{BB962C8B-B14F-4D97-AF65-F5344CB8AC3E}">
        <p14:creationId xmlns:p14="http://schemas.microsoft.com/office/powerpoint/2010/main" val="631317601"/>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7508"/>
                                        </p:tgtEl>
                                        <p:attrNameLst>
                                          <p:attrName>style.visibility</p:attrName>
                                        </p:attrNameLst>
                                      </p:cBhvr>
                                      <p:to>
                                        <p:strVal val="visible"/>
                                      </p:to>
                                    </p:set>
                                    <p:animEffect transition="in" filter="wipe(left)">
                                      <p:cBhvr>
                                        <p:cTn id="7" dur="500"/>
                                        <p:tgtEl>
                                          <p:spTgt spid="277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3"/>
          <p:cNvSpPr>
            <a:spLocks noGrp="1"/>
          </p:cNvSpPr>
          <p:nvPr>
            <p:ph type="ftr" sz="quarter" idx="10"/>
          </p:nvPr>
        </p:nvSpPr>
        <p:spPr>
          <a:noFill/>
        </p:spPr>
        <p:txBody>
          <a:bodyPr/>
          <a:lstStyle/>
          <a:p>
            <a:r>
              <a:rPr lang="en-US" smtClean="0"/>
              <a:t>© 2013 Keith A. Pray</a:t>
            </a:r>
            <a:endParaRPr lang="en-US"/>
          </a:p>
        </p:txBody>
      </p:sp>
      <p:sp>
        <p:nvSpPr>
          <p:cNvPr id="31749"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Assignment</a:t>
            </a:r>
          </a:p>
        </p:txBody>
      </p:sp>
      <p:sp>
        <p:nvSpPr>
          <p:cNvPr id="31750" name="Rectangle 3"/>
          <p:cNvSpPr>
            <a:spLocks noGrp="1" noChangeArrowheads="1"/>
          </p:cNvSpPr>
          <p:nvPr>
            <p:ph type="body" idx="1"/>
          </p:nvPr>
        </p:nvSpPr>
        <p:spPr/>
        <p:txBody>
          <a:bodyPr/>
          <a:lstStyle/>
          <a:p>
            <a:pPr eaLnBrk="1" hangingPunct="1">
              <a:lnSpc>
                <a:spcPct val="90000"/>
              </a:lnSpc>
            </a:pPr>
            <a:r>
              <a:rPr lang="en-US" sz="2200" dirty="0" smtClean="0">
                <a:ea typeface="ＭＳ Ｐゴシック" charset="-128"/>
                <a:cs typeface="ＭＳ Ｐゴシック" charset="-128"/>
              </a:rPr>
              <a:t>Get started on Group Project.</a:t>
            </a:r>
          </a:p>
          <a:p>
            <a:pPr eaLnBrk="1" hangingPunct="1">
              <a:lnSpc>
                <a:spcPct val="90000"/>
              </a:lnSpc>
            </a:pPr>
            <a:endParaRPr lang="en-US" sz="2200" dirty="0">
              <a:ea typeface="ＭＳ Ｐゴシック" charset="-128"/>
              <a:cs typeface="ＭＳ Ｐゴシック" charset="-128"/>
            </a:endParaRPr>
          </a:p>
          <a:p>
            <a:pPr eaLnBrk="1" hangingPunct="1">
              <a:lnSpc>
                <a:spcPct val="90000"/>
              </a:lnSpc>
            </a:pPr>
            <a:r>
              <a:rPr lang="en-US" sz="2200" dirty="0" smtClean="0">
                <a:ea typeface="ＭＳ Ｐゴシック" charset="-128"/>
                <a:cs typeface="ＭＳ Ｐゴシック" charset="-128"/>
              </a:rPr>
              <a:t>Do we want Movies or New Technology?</a:t>
            </a:r>
          </a:p>
          <a:p>
            <a:pPr lvl="1" eaLnBrk="1" hangingPunct="1">
              <a:lnSpc>
                <a:spcPct val="90000"/>
              </a:lnSpc>
            </a:pPr>
            <a:r>
              <a:rPr lang="en-US" sz="1200" dirty="0">
                <a:ea typeface="ＭＳ Ｐゴシック" charset="-128"/>
                <a:cs typeface="ＭＳ Ｐゴシック" charset="-128"/>
              </a:rPr>
              <a:t>Please see Assignment slides for details</a:t>
            </a:r>
            <a:r>
              <a:rPr lang="en-US" sz="1200" dirty="0" smtClean="0">
                <a:ea typeface="ＭＳ Ｐゴシック" charset="-128"/>
                <a:cs typeface="ＭＳ Ｐゴシック" charset="-128"/>
              </a:rPr>
              <a:t>.</a:t>
            </a:r>
          </a:p>
          <a:p>
            <a:pPr eaLnBrk="1" hangingPunct="1">
              <a:lnSpc>
                <a:spcPct val="90000"/>
              </a:lnSpc>
            </a:pPr>
            <a:r>
              <a:rPr lang="en-US" sz="2200" smtClean="0">
                <a:ea typeface="ＭＳ Ｐゴシック" charset="-128"/>
                <a:cs typeface="ＭＳ Ｐゴシック" charset="-128"/>
              </a:rPr>
              <a:t>Movies!</a:t>
            </a:r>
            <a:endParaRPr lang="en-US" sz="2200" dirty="0">
              <a:ea typeface="ＭＳ Ｐゴシック" charset="-128"/>
              <a:cs typeface="ＭＳ Ｐゴシック" charset="-128"/>
            </a:endParaRPr>
          </a:p>
        </p:txBody>
      </p:sp>
      <p:sp>
        <p:nvSpPr>
          <p:cNvPr id="2" name="Date Placeholder 1"/>
          <p:cNvSpPr>
            <a:spLocks noGrp="1"/>
          </p:cNvSpPr>
          <p:nvPr>
            <p:ph type="dt" sz="half" idx="12"/>
          </p:nvPr>
        </p:nvSpPr>
        <p:spPr/>
        <p:txBody>
          <a:bodyPr/>
          <a:lstStyle/>
          <a:p>
            <a:fld id="{5BE7D604-191E-E741-9569-811075F65F1E}" type="datetime1">
              <a:rPr lang="en-US" smtClean="0"/>
              <a:t>3/26/13</a:t>
            </a:fld>
            <a:endParaRPr lang="en-US"/>
          </a:p>
        </p:txBody>
      </p:sp>
      <p:sp>
        <p:nvSpPr>
          <p:cNvPr id="3" name="Slide Number Placeholder 2"/>
          <p:cNvSpPr>
            <a:spLocks noGrp="1"/>
          </p:cNvSpPr>
          <p:nvPr>
            <p:ph type="sldNum" sz="quarter" idx="11"/>
          </p:nvPr>
        </p:nvSpPr>
        <p:spPr/>
        <p:txBody>
          <a:bodyPr/>
          <a:lstStyle/>
          <a:p>
            <a:fld id="{3EF13E91-7075-C240-9474-C941BF422C4F}" type="slidenum">
              <a:rPr lang="en-US" smtClean="0"/>
              <a:pPr/>
              <a:t>5</a:t>
            </a:fld>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0"/>
          </p:nvPr>
        </p:nvSpPr>
        <p:spPr>
          <a:noFill/>
        </p:spPr>
        <p:txBody>
          <a:bodyPr/>
          <a:lstStyle/>
          <a:p>
            <a:r>
              <a:rPr lang="en-US" smtClean="0"/>
              <a:t>© 2013 Keith A. Pray</a:t>
            </a:r>
            <a:endParaRPr lang="en-US"/>
          </a:p>
        </p:txBody>
      </p:sp>
      <p:sp>
        <p:nvSpPr>
          <p:cNvPr id="17411" name="Rectangle 2"/>
          <p:cNvSpPr>
            <a:spLocks noGrp="1" noChangeArrowheads="1"/>
          </p:cNvSpPr>
          <p:nvPr>
            <p:ph type="title"/>
          </p:nvPr>
        </p:nvSpPr>
        <p:spPr/>
        <p:txBody>
          <a:bodyPr/>
          <a:lstStyle/>
          <a:p>
            <a:pPr eaLnBrk="1" hangingPunct="1"/>
            <a:r>
              <a:rPr lang="en-US">
                <a:ea typeface="ＭＳ Ｐゴシック" charset="-128"/>
                <a:cs typeface="ＭＳ Ｐゴシック" charset="-128"/>
              </a:rPr>
              <a:t>Overview</a:t>
            </a:r>
          </a:p>
        </p:txBody>
      </p:sp>
      <p:sp>
        <p:nvSpPr>
          <p:cNvPr id="17412" name="Rectangle 3"/>
          <p:cNvSpPr>
            <a:spLocks noGrp="1" noChangeArrowheads="1"/>
          </p:cNvSpPr>
          <p:nvPr>
            <p:ph type="body" idx="1"/>
          </p:nvPr>
        </p:nvSpPr>
        <p:spPr/>
        <p:txBody>
          <a:bodyPr/>
          <a:lstStyle/>
          <a:p>
            <a:pPr marL="571500" indent="-571500" eaLnBrk="1" hangingPunct="1">
              <a:buFont typeface="Times" charset="0"/>
              <a:buAutoNum type="arabicPeriod"/>
            </a:pPr>
            <a:r>
              <a:rPr lang="en-US" sz="2400" dirty="0" smtClean="0">
                <a:ea typeface="ＭＳ Ｐゴシック" charset="-128"/>
                <a:cs typeface="ＭＳ Ｐゴシック" charset="-128"/>
              </a:rPr>
              <a:t>Professional Ethics</a:t>
            </a:r>
          </a:p>
          <a:p>
            <a:pPr marL="571500" indent="-571500" eaLnBrk="1" hangingPunct="1">
              <a:buFont typeface="Times" charset="0"/>
              <a:buAutoNum type="arabicPeriod"/>
            </a:pPr>
            <a:r>
              <a:rPr lang="en-US" sz="2400" dirty="0" smtClean="0">
                <a:ea typeface="ＭＳ Ｐゴシック" charset="-128"/>
                <a:cs typeface="ＭＳ Ｐゴシック" charset="-128"/>
              </a:rPr>
              <a:t>Assignment</a:t>
            </a:r>
          </a:p>
          <a:p>
            <a:pPr marL="571500" indent="-571500" eaLnBrk="1" hangingPunct="1">
              <a:buFont typeface="Times" charset="0"/>
              <a:buAutoNum type="arabicPeriod"/>
            </a:pPr>
            <a:r>
              <a:rPr lang="en-US" sz="2400" dirty="0" smtClean="0">
                <a:ea typeface="ＭＳ Ｐゴシック" charset="-128"/>
                <a:cs typeface="ＭＳ Ｐゴシック" charset="-128"/>
              </a:rPr>
              <a:t>Students Present</a:t>
            </a:r>
          </a:p>
        </p:txBody>
      </p:sp>
      <p:sp>
        <p:nvSpPr>
          <p:cNvPr id="277508" name="Rectangle 4"/>
          <p:cNvSpPr>
            <a:spLocks noChangeArrowheads="1"/>
          </p:cNvSpPr>
          <p:nvPr/>
        </p:nvSpPr>
        <p:spPr bwMode="auto">
          <a:xfrm>
            <a:off x="0" y="2895600"/>
            <a:ext cx="9144000" cy="457200"/>
          </a:xfrm>
          <a:prstGeom prst="rect">
            <a:avLst/>
          </a:prstGeom>
          <a:solidFill>
            <a:schemeClr val="accent1">
              <a:alpha val="39999"/>
            </a:schemeClr>
          </a:solidFill>
          <a:ln w="9525">
            <a:solidFill>
              <a:schemeClr val="tx1"/>
            </a:solidFill>
            <a:miter lim="800000"/>
            <a:headEnd/>
            <a:tailEnd/>
          </a:ln>
        </p:spPr>
        <p:txBody>
          <a:bodyPr wrap="none" anchor="ctr">
            <a:prstTxWarp prst="textNoShape">
              <a:avLst/>
            </a:prstTxWarp>
          </a:bodyPr>
          <a:lstStyle/>
          <a:p>
            <a:endParaRPr lang="en-US"/>
          </a:p>
        </p:txBody>
      </p:sp>
      <p:sp>
        <p:nvSpPr>
          <p:cNvPr id="2" name="Date Placeholder 1"/>
          <p:cNvSpPr>
            <a:spLocks noGrp="1"/>
          </p:cNvSpPr>
          <p:nvPr>
            <p:ph type="dt" sz="half" idx="12"/>
          </p:nvPr>
        </p:nvSpPr>
        <p:spPr/>
        <p:txBody>
          <a:bodyPr/>
          <a:lstStyle/>
          <a:p>
            <a:fld id="{AE091C5D-614C-D844-BD28-FC7F598E5167}" type="datetime1">
              <a:rPr lang="en-US" smtClean="0"/>
              <a:t>3/26/13</a:t>
            </a:fld>
            <a:endParaRPr lang="en-US"/>
          </a:p>
        </p:txBody>
      </p:sp>
      <p:sp>
        <p:nvSpPr>
          <p:cNvPr id="3" name="Slide Number Placeholder 2"/>
          <p:cNvSpPr>
            <a:spLocks noGrp="1"/>
          </p:cNvSpPr>
          <p:nvPr>
            <p:ph type="sldNum" sz="quarter" idx="11"/>
          </p:nvPr>
        </p:nvSpPr>
        <p:spPr/>
        <p:txBody>
          <a:bodyPr/>
          <a:lstStyle/>
          <a:p>
            <a:fld id="{3EF13E91-7075-C240-9474-C941BF422C4F}" type="slidenum">
              <a:rPr lang="en-US" smtClean="0"/>
              <a:pPr/>
              <a:t>6</a:t>
            </a:fld>
            <a:endParaRPr lang="en-US"/>
          </a:p>
        </p:txBody>
      </p:sp>
    </p:spTree>
    <p:extLst>
      <p:ext uri="{BB962C8B-B14F-4D97-AF65-F5344CB8AC3E}">
        <p14:creationId xmlns:p14="http://schemas.microsoft.com/office/powerpoint/2010/main" val="631317601"/>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7508"/>
                                        </p:tgtEl>
                                        <p:attrNameLst>
                                          <p:attrName>style.visibility</p:attrName>
                                        </p:attrNameLst>
                                      </p:cBhvr>
                                      <p:to>
                                        <p:strVal val="visible"/>
                                      </p:to>
                                    </p:set>
                                    <p:animEffect transition="in" filter="wipe(left)">
                                      <p:cBhvr>
                                        <p:cTn id="7" dur="500"/>
                                        <p:tgtEl>
                                          <p:spTgt spid="277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750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type="ftr" sz="quarter" idx="11"/>
          </p:nvPr>
        </p:nvSpPr>
        <p:spPr>
          <a:noFill/>
        </p:spPr>
        <p:txBody>
          <a:bodyPr/>
          <a:lstStyle/>
          <a:p>
            <a:r>
              <a:rPr lang="en-US" smtClean="0"/>
              <a:t>© 2013 Keith A. Pray</a:t>
            </a:r>
            <a:endParaRPr lang="en-US"/>
          </a:p>
        </p:txBody>
      </p:sp>
      <p:sp>
        <p:nvSpPr>
          <p:cNvPr id="24579" name="Rectangle 2"/>
          <p:cNvSpPr>
            <a:spLocks noGrp="1" noChangeArrowheads="1"/>
          </p:cNvSpPr>
          <p:nvPr>
            <p:ph type="ctrTitle"/>
          </p:nvPr>
        </p:nvSpPr>
        <p:spPr/>
        <p:txBody>
          <a:bodyPr/>
          <a:lstStyle/>
          <a:p>
            <a:pPr eaLnBrk="1" hangingPunct="1"/>
            <a:r>
              <a:rPr lang="en-US" dirty="0">
                <a:ea typeface="ＭＳ Ｐゴシック" charset="-128"/>
                <a:cs typeface="ＭＳ Ｐゴシック" charset="-128"/>
              </a:rPr>
              <a:t>Class </a:t>
            </a:r>
            <a:r>
              <a:rPr lang="en-US" dirty="0" smtClean="0">
                <a:ea typeface="ＭＳ Ｐゴシック" charset="-128"/>
                <a:cs typeface="ＭＳ Ｐゴシック" charset="-128"/>
              </a:rPr>
              <a:t>4 </a:t>
            </a:r>
            <a:r>
              <a:rPr lang="en-US" dirty="0">
                <a:ea typeface="ＭＳ Ｐゴシック" charset="-128"/>
                <a:cs typeface="ＭＳ Ｐゴシック" charset="-128"/>
              </a:rPr>
              <a:t/>
            </a:r>
            <a:br>
              <a:rPr lang="en-US" dirty="0">
                <a:ea typeface="ＭＳ Ｐゴシック" charset="-128"/>
                <a:cs typeface="ＭＳ Ｐゴシック" charset="-128"/>
              </a:rPr>
            </a:br>
            <a:r>
              <a:rPr lang="en-US" dirty="0">
                <a:ea typeface="ＭＳ Ｐゴシック" charset="-128"/>
                <a:cs typeface="ＭＳ Ｐゴシック" charset="-128"/>
              </a:rPr>
              <a:t>The End</a:t>
            </a:r>
          </a:p>
        </p:txBody>
      </p:sp>
      <p:sp>
        <p:nvSpPr>
          <p:cNvPr id="24580" name="Rectangle 8"/>
          <p:cNvSpPr>
            <a:spLocks noGrp="1" noChangeArrowheads="1"/>
          </p:cNvSpPr>
          <p:nvPr>
            <p:ph type="subTitle" idx="1"/>
          </p:nvPr>
        </p:nvSpPr>
        <p:spPr>
          <a:noFill/>
        </p:spPr>
        <p:txBody>
          <a:bodyPr/>
          <a:lstStyle/>
          <a:p>
            <a:pPr algn="r" defTabSz="242888" eaLnBrk="1" hangingPunct="1">
              <a:buFont typeface="Wingdings" charset="2"/>
              <a:buNone/>
            </a:pPr>
            <a:r>
              <a:rPr lang="en-US">
                <a:ea typeface="ＭＳ Ｐゴシック" charset="-128"/>
                <a:cs typeface="ＭＳ Ｐゴシック" charset="-128"/>
              </a:rPr>
              <a:t>Keith A. Pray</a:t>
            </a:r>
          </a:p>
          <a:p>
            <a:pPr algn="r" defTabSz="242888" eaLnBrk="1" hangingPunct="1">
              <a:buFont typeface="Wingdings" charset="2"/>
              <a:buNone/>
            </a:pPr>
            <a:r>
              <a:rPr lang="en-US">
                <a:ea typeface="ＭＳ Ｐゴシック" charset="-128"/>
                <a:cs typeface="ＭＳ Ｐゴシック" charset="-128"/>
              </a:rPr>
              <a:t>Instructor</a:t>
            </a:r>
          </a:p>
          <a:p>
            <a:pPr defTabSz="242888" eaLnBrk="1" hangingPunct="1">
              <a:buFont typeface="Wingdings" charset="2"/>
              <a:buNone/>
            </a:pPr>
            <a:r>
              <a:rPr lang="en-US" sz="2400">
                <a:ea typeface="ＭＳ Ｐゴシック" charset="-128"/>
                <a:cs typeface="ＭＳ Ｐゴシック" charset="-128"/>
              </a:rPr>
              <a:t>socialimps.keithpray.net</a:t>
            </a:r>
          </a:p>
        </p:txBody>
      </p:sp>
      <p:sp>
        <p:nvSpPr>
          <p:cNvPr id="2" name="Date Placeholder 1"/>
          <p:cNvSpPr>
            <a:spLocks noGrp="1"/>
          </p:cNvSpPr>
          <p:nvPr>
            <p:ph type="dt" sz="half" idx="10"/>
          </p:nvPr>
        </p:nvSpPr>
        <p:spPr/>
        <p:txBody>
          <a:bodyPr/>
          <a:lstStyle/>
          <a:p>
            <a:fld id="{0FC4791F-8C5D-6743-B034-3299F00BEC1B}" type="datetime1">
              <a:rPr lang="en-US" smtClean="0"/>
              <a:t>3/26/13</a:t>
            </a:fld>
            <a:endParaRPr lang="en-US"/>
          </a:p>
        </p:txBody>
      </p:sp>
      <p:sp>
        <p:nvSpPr>
          <p:cNvPr id="3" name="Slide Number Placeholder 2"/>
          <p:cNvSpPr>
            <a:spLocks noGrp="1"/>
          </p:cNvSpPr>
          <p:nvPr>
            <p:ph type="sldNum" sz="quarter" idx="12"/>
          </p:nvPr>
        </p:nvSpPr>
        <p:spPr/>
        <p:txBody>
          <a:bodyPr/>
          <a:lstStyle/>
          <a:p>
            <a:fld id="{66D73D20-55BA-1449-9A56-B4ED4EC82E9D}" type="slidenum">
              <a:rPr lang="en-US" smtClean="0"/>
              <a:pPr/>
              <a:t>7</a:t>
            </a:fld>
            <a:endParaRPr lang="en-US"/>
          </a:p>
        </p:txBody>
      </p:sp>
    </p:spTree>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Reading Notes</a:t>
            </a:r>
            <a:endParaRPr lang="en-US" dirty="0"/>
          </a:p>
        </p:txBody>
      </p:sp>
      <p:sp>
        <p:nvSpPr>
          <p:cNvPr id="3" name="Content Placeholder 2"/>
          <p:cNvSpPr>
            <a:spLocks noGrp="1"/>
          </p:cNvSpPr>
          <p:nvPr>
            <p:ph idx="1"/>
          </p:nvPr>
        </p:nvSpPr>
        <p:spPr/>
        <p:txBody>
          <a:bodyPr/>
          <a:lstStyle/>
          <a:p>
            <a:r>
              <a:rPr lang="en-US" sz="1800" dirty="0" smtClean="0"/>
              <a:t>pp. 404 One can perform services for oneself?</a:t>
            </a:r>
          </a:p>
          <a:p>
            <a:pPr lvl="0"/>
            <a:r>
              <a:rPr lang="en-US" sz="1800" dirty="0" smtClean="0"/>
              <a:t>pp. 407 1993-1999 Does this seem like a long time?</a:t>
            </a:r>
          </a:p>
          <a:p>
            <a:r>
              <a:rPr lang="en-US" sz="1800" dirty="0" smtClean="0"/>
              <a:t>pp. 408 “errors of omission or commission”?</a:t>
            </a:r>
          </a:p>
          <a:p>
            <a:r>
              <a:rPr lang="en-US" sz="1800" dirty="0" smtClean="0"/>
              <a:t>pp. 417 3. Would people agree – social contract? Does virtue ethics beg the question?</a:t>
            </a:r>
          </a:p>
          <a:p>
            <a:r>
              <a:rPr lang="en-US" sz="1800" dirty="0" smtClean="0"/>
              <a:t>pp. 419 Virtue Ethics Complements… Same example from Ch. 2? “…practice it on your mother-in-law…” means to an end?</a:t>
            </a:r>
          </a:p>
          <a:p>
            <a:r>
              <a:rPr lang="en-US" sz="1800" dirty="0" smtClean="0"/>
              <a:t>pp. 425 8.06 “…followed…three clauses…”?</a:t>
            </a:r>
          </a:p>
          <a:p>
            <a:r>
              <a:rPr lang="en-US" sz="1800" dirty="0" smtClean="0"/>
              <a:t>pp. 435 So the baby can be left outside and no one is responsible?</a:t>
            </a:r>
          </a:p>
        </p:txBody>
      </p:sp>
      <p:sp>
        <p:nvSpPr>
          <p:cNvPr id="4" name="Footer Placeholder 3"/>
          <p:cNvSpPr>
            <a:spLocks noGrp="1"/>
          </p:cNvSpPr>
          <p:nvPr>
            <p:ph type="ftr" sz="quarter" idx="10"/>
          </p:nvPr>
        </p:nvSpPr>
        <p:spPr/>
        <p:txBody>
          <a:bodyPr/>
          <a:lstStyle/>
          <a:p>
            <a:r>
              <a:rPr lang="en-US" smtClean="0"/>
              <a:t>© 2013 Keith A. Pray</a:t>
            </a:r>
            <a:endParaRPr lang="en-US" dirty="0"/>
          </a:p>
        </p:txBody>
      </p:sp>
      <p:sp>
        <p:nvSpPr>
          <p:cNvPr id="5" name="Slide Number Placeholder 4"/>
          <p:cNvSpPr>
            <a:spLocks noGrp="1"/>
          </p:cNvSpPr>
          <p:nvPr>
            <p:ph type="sldNum" sz="quarter" idx="11"/>
          </p:nvPr>
        </p:nvSpPr>
        <p:spPr/>
        <p:txBody>
          <a:bodyPr/>
          <a:lstStyle/>
          <a:p>
            <a:fld id="{62640876-9D26-F348-8907-5A74C799E685}" type="slidenum">
              <a:rPr lang="en-US" smtClean="0"/>
              <a:pPr/>
              <a:t>8</a:t>
            </a:fld>
            <a:endParaRPr lang="en-US"/>
          </a:p>
        </p:txBody>
      </p:sp>
      <p:sp>
        <p:nvSpPr>
          <p:cNvPr id="6" name="Date Placeholder 5"/>
          <p:cNvSpPr>
            <a:spLocks noGrp="1"/>
          </p:cNvSpPr>
          <p:nvPr>
            <p:ph type="dt" sz="half" idx="12"/>
          </p:nvPr>
        </p:nvSpPr>
        <p:spPr/>
        <p:txBody>
          <a:bodyPr/>
          <a:lstStyle/>
          <a:p>
            <a:fld id="{425683F3-8A19-AF4E-980E-2528CEB44AB8}" type="datetime1">
              <a:rPr lang="en-US" smtClean="0"/>
              <a:t>3/26/13</a:t>
            </a:fld>
            <a:endParaRPr lang="en-US" dirty="0"/>
          </a:p>
        </p:txBody>
      </p:sp>
    </p:spTree>
    <p:extLst>
      <p:ext uri="{BB962C8B-B14F-4D97-AF65-F5344CB8AC3E}">
        <p14:creationId xmlns:p14="http://schemas.microsoft.com/office/powerpoint/2010/main" val="3579588037"/>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r>
              <a:rPr lang="en-US" dirty="0" smtClean="0"/>
              <a:t>One page paper:</a:t>
            </a:r>
          </a:p>
          <a:p>
            <a:pPr>
              <a:buNone/>
            </a:pPr>
            <a:endParaRPr lang="en-US" dirty="0" smtClean="0"/>
          </a:p>
          <a:p>
            <a:pPr lvl="1"/>
            <a:r>
              <a:rPr lang="en-US" dirty="0" smtClean="0"/>
              <a:t>Are online sources a better medium for dissemination of newsworthy information than traditional methods like print newspapers and television/radio news broadcasts?</a:t>
            </a:r>
          </a:p>
        </p:txBody>
      </p:sp>
      <p:sp>
        <p:nvSpPr>
          <p:cNvPr id="4" name="Footer Placeholder 3"/>
          <p:cNvSpPr>
            <a:spLocks noGrp="1"/>
          </p:cNvSpPr>
          <p:nvPr>
            <p:ph type="ftr" sz="quarter" idx="10"/>
          </p:nvPr>
        </p:nvSpPr>
        <p:spPr/>
        <p:txBody>
          <a:bodyPr/>
          <a:lstStyle/>
          <a:p>
            <a:r>
              <a:rPr lang="en-US" smtClean="0"/>
              <a:t>© 2013 Keith A. Pray</a:t>
            </a:r>
            <a:endParaRPr lang="en-US"/>
          </a:p>
        </p:txBody>
      </p:sp>
      <p:sp>
        <p:nvSpPr>
          <p:cNvPr id="5" name="Slide Number Placeholder 4"/>
          <p:cNvSpPr>
            <a:spLocks noGrp="1"/>
          </p:cNvSpPr>
          <p:nvPr>
            <p:ph type="sldNum" sz="quarter" idx="11"/>
          </p:nvPr>
        </p:nvSpPr>
        <p:spPr/>
        <p:txBody>
          <a:bodyPr/>
          <a:lstStyle/>
          <a:p>
            <a:fld id="{C5B05159-B583-B74B-8074-2CBCA1E521E2}" type="slidenum">
              <a:rPr lang="en-US" smtClean="0"/>
              <a:pPr/>
              <a:t>9</a:t>
            </a:fld>
            <a:endParaRPr lang="en-US"/>
          </a:p>
        </p:txBody>
      </p:sp>
      <p:sp>
        <p:nvSpPr>
          <p:cNvPr id="6" name="Date Placeholder 5"/>
          <p:cNvSpPr>
            <a:spLocks noGrp="1"/>
          </p:cNvSpPr>
          <p:nvPr>
            <p:ph type="dt" sz="half" idx="12"/>
          </p:nvPr>
        </p:nvSpPr>
        <p:spPr/>
        <p:txBody>
          <a:bodyPr/>
          <a:lstStyle/>
          <a:p>
            <a:fld id="{FB52FE86-F7CD-6845-9599-30F4DB5F75FC}" type="datetime1">
              <a:rPr lang="en-US" smtClean="0"/>
              <a:t>3/26/13</a:t>
            </a:fld>
            <a:endParaRPr lang="en-US"/>
          </a:p>
        </p:txBody>
      </p:sp>
    </p:spTree>
    <p:extLst>
      <p:ext uri="{BB962C8B-B14F-4D97-AF65-F5344CB8AC3E}">
        <p14:creationId xmlns:p14="http://schemas.microsoft.com/office/powerpoint/2010/main" val="770722546"/>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Pixel">
  <a:themeElements>
    <a:clrScheme name="Pixel 13">
      <a:dk1>
        <a:srgbClr val="000000"/>
      </a:dk1>
      <a:lt1>
        <a:srgbClr val="FFFFFF"/>
      </a:lt1>
      <a:dk2>
        <a:srgbClr val="FFFFFF"/>
      </a:dk2>
      <a:lt2>
        <a:srgbClr val="808080"/>
      </a:lt2>
      <a:accent1>
        <a:srgbClr val="333366"/>
      </a:accent1>
      <a:accent2>
        <a:srgbClr val="9999CC"/>
      </a:accent2>
      <a:accent3>
        <a:srgbClr val="FFFFFF"/>
      </a:accent3>
      <a:accent4>
        <a:srgbClr val="000000"/>
      </a:accent4>
      <a:accent5>
        <a:srgbClr val="ADADB8"/>
      </a:accent5>
      <a:accent6>
        <a:srgbClr val="8A8AB9"/>
      </a:accent6>
      <a:hlink>
        <a:srgbClr val="CCCCE6"/>
      </a:hlink>
      <a:folHlink>
        <a:srgbClr val="B2B2B2"/>
      </a:folHlink>
    </a:clrScheme>
    <a:fontScheme name="Pixel">
      <a:majorFont>
        <a:latin typeface="Arial Black"/>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2"/>
            </a:solidFill>
            <a:effectLst/>
            <a:latin typeface="Times New Roman" pitchFamily="7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2"/>
            </a:solidFill>
            <a:effectLst/>
            <a:latin typeface="Times New Roman" pitchFamily="76" charset="0"/>
          </a:defRPr>
        </a:defPPr>
      </a:lstStyle>
    </a:lnDef>
  </a:objectDefaults>
  <a:extraClrSchemeLst>
    <a:extraClrScheme>
      <a:clrScheme name="Pixel 1">
        <a:dk1>
          <a:srgbClr val="666699"/>
        </a:dk1>
        <a:lt1>
          <a:srgbClr val="FFFFFF"/>
        </a:lt1>
        <a:dk2>
          <a:srgbClr val="000066"/>
        </a:dk2>
        <a:lt2>
          <a:srgbClr val="FFFFFF"/>
        </a:lt2>
        <a:accent1>
          <a:srgbClr val="0066FF"/>
        </a:accent1>
        <a:accent2>
          <a:srgbClr val="3333FF"/>
        </a:accent2>
        <a:accent3>
          <a:srgbClr val="AAAAB8"/>
        </a:accent3>
        <a:accent4>
          <a:srgbClr val="DADADA"/>
        </a:accent4>
        <a:accent5>
          <a:srgbClr val="AAB8FF"/>
        </a:accent5>
        <a:accent6>
          <a:srgbClr val="2D2DE7"/>
        </a:accent6>
        <a:hlink>
          <a:srgbClr val="0000CC"/>
        </a:hlink>
        <a:folHlink>
          <a:srgbClr val="B2B2B2"/>
        </a:folHlink>
      </a:clrScheme>
      <a:clrMap bg1="dk2" tx1="lt1" bg2="dk1" tx2="lt2" accent1="accent1" accent2="accent2" accent3="accent3" accent4="accent4" accent5="accent5" accent6="accent6" hlink="hlink" folHlink="folHlink"/>
    </a:extraClrScheme>
    <a:extraClrScheme>
      <a:clrScheme name="Pixel 2">
        <a:dk1>
          <a:srgbClr val="000000"/>
        </a:dk1>
        <a:lt1>
          <a:srgbClr val="FFFFFF"/>
        </a:lt1>
        <a:dk2>
          <a:srgbClr val="334B49"/>
        </a:dk2>
        <a:lt2>
          <a:srgbClr val="FFFFFF"/>
        </a:lt2>
        <a:accent1>
          <a:srgbClr val="009999"/>
        </a:accent1>
        <a:accent2>
          <a:srgbClr val="008080"/>
        </a:accent2>
        <a:accent3>
          <a:srgbClr val="ADB1B1"/>
        </a:accent3>
        <a:accent4>
          <a:srgbClr val="DADADA"/>
        </a:accent4>
        <a:accent5>
          <a:srgbClr val="AACACA"/>
        </a:accent5>
        <a:accent6>
          <a:srgbClr val="007373"/>
        </a:accent6>
        <a:hlink>
          <a:srgbClr val="006666"/>
        </a:hlink>
        <a:folHlink>
          <a:srgbClr val="B2B2B2"/>
        </a:folHlink>
      </a:clrScheme>
      <a:clrMap bg1="dk2" tx1="lt1" bg2="dk1" tx2="lt2" accent1="accent1" accent2="accent2" accent3="accent3" accent4="accent4" accent5="accent5" accent6="accent6" hlink="hlink" folHlink="folHlink"/>
    </a:extraClrScheme>
    <a:extraClrScheme>
      <a:clrScheme name="Pixel 3">
        <a:dk1>
          <a:srgbClr val="000000"/>
        </a:dk1>
        <a:lt1>
          <a:srgbClr val="FFFFFF"/>
        </a:lt1>
        <a:dk2>
          <a:srgbClr val="FFFFFF"/>
        </a:dk2>
        <a:lt2>
          <a:srgbClr val="808080"/>
        </a:lt2>
        <a:accent1>
          <a:srgbClr val="FF9900"/>
        </a:accent1>
        <a:accent2>
          <a:srgbClr val="FCB138"/>
        </a:accent2>
        <a:accent3>
          <a:srgbClr val="FFFFFF"/>
        </a:accent3>
        <a:accent4>
          <a:srgbClr val="000000"/>
        </a:accent4>
        <a:accent5>
          <a:srgbClr val="FFCAAA"/>
        </a:accent5>
        <a:accent6>
          <a:srgbClr val="E4A032"/>
        </a:accent6>
        <a:hlink>
          <a:srgbClr val="FCC66E"/>
        </a:hlink>
        <a:folHlink>
          <a:srgbClr val="B2B2B2"/>
        </a:folHlink>
      </a:clrScheme>
      <a:clrMap bg1="lt1" tx1="dk1" bg2="lt2" tx2="dk2" accent1="accent1" accent2="accent2" accent3="accent3" accent4="accent4" accent5="accent5" accent6="accent6" hlink="hlink" folHlink="folHlink"/>
    </a:extraClrScheme>
    <a:extraClrScheme>
      <a:clrScheme name="Pixel 4">
        <a:dk1>
          <a:srgbClr val="000000"/>
        </a:dk1>
        <a:lt1>
          <a:srgbClr val="FFFFFF"/>
        </a:lt1>
        <a:dk2>
          <a:srgbClr val="FFFFFF"/>
        </a:dk2>
        <a:lt2>
          <a:srgbClr val="808080"/>
        </a:lt2>
        <a:accent1>
          <a:srgbClr val="440044"/>
        </a:accent1>
        <a:accent2>
          <a:srgbClr val="790571"/>
        </a:accent2>
        <a:accent3>
          <a:srgbClr val="FFFFFF"/>
        </a:accent3>
        <a:accent4>
          <a:srgbClr val="000000"/>
        </a:accent4>
        <a:accent5>
          <a:srgbClr val="B0AAB0"/>
        </a:accent5>
        <a:accent6>
          <a:srgbClr val="6D0466"/>
        </a:accent6>
        <a:hlink>
          <a:srgbClr val="9F839F"/>
        </a:hlink>
        <a:folHlink>
          <a:srgbClr val="B2B2B2"/>
        </a:folHlink>
      </a:clrScheme>
      <a:clrMap bg1="lt1" tx1="dk1" bg2="lt2" tx2="dk2" accent1="accent1" accent2="accent2" accent3="accent3" accent4="accent4" accent5="accent5" accent6="accent6" hlink="hlink" folHlink="folHlink"/>
    </a:extraClrScheme>
    <a:extraClrScheme>
      <a:clrScheme name="Pixel 5">
        <a:dk1>
          <a:srgbClr val="000000"/>
        </a:dk1>
        <a:lt1>
          <a:srgbClr val="FFFFFF"/>
        </a:lt1>
        <a:dk2>
          <a:srgbClr val="FFFFFF"/>
        </a:dk2>
        <a:lt2>
          <a:srgbClr val="666699"/>
        </a:lt2>
        <a:accent1>
          <a:srgbClr val="779F92"/>
        </a:accent1>
        <a:accent2>
          <a:srgbClr val="9DC2D7"/>
        </a:accent2>
        <a:accent3>
          <a:srgbClr val="FFFFFF"/>
        </a:accent3>
        <a:accent4>
          <a:srgbClr val="000000"/>
        </a:accent4>
        <a:accent5>
          <a:srgbClr val="BDCDC7"/>
        </a:accent5>
        <a:accent6>
          <a:srgbClr val="8EB0C3"/>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ixel 6">
        <a:dk1>
          <a:srgbClr val="6A0000"/>
        </a:dk1>
        <a:lt1>
          <a:srgbClr val="FFFFFF"/>
        </a:lt1>
        <a:dk2>
          <a:srgbClr val="FFFFFF"/>
        </a:dk2>
        <a:lt2>
          <a:srgbClr val="666699"/>
        </a:lt2>
        <a:accent1>
          <a:srgbClr val="CC3300"/>
        </a:accent1>
        <a:accent2>
          <a:srgbClr val="CC6600"/>
        </a:accent2>
        <a:accent3>
          <a:srgbClr val="FFFFFF"/>
        </a:accent3>
        <a:accent4>
          <a:srgbClr val="590000"/>
        </a:accent4>
        <a:accent5>
          <a:srgbClr val="E2ADAA"/>
        </a:accent5>
        <a:accent6>
          <a:srgbClr val="B95C00"/>
        </a:accent6>
        <a:hlink>
          <a:srgbClr val="CC9900"/>
        </a:hlink>
        <a:folHlink>
          <a:srgbClr val="B2B2B2"/>
        </a:folHlink>
      </a:clrScheme>
      <a:clrMap bg1="lt1" tx1="dk1" bg2="lt2" tx2="dk2" accent1="accent1" accent2="accent2" accent3="accent3" accent4="accent4" accent5="accent5" accent6="accent6" hlink="hlink" folHlink="folHlink"/>
    </a:extraClrScheme>
    <a:extraClrScheme>
      <a:clrScheme name="Pixel 7">
        <a:dk1>
          <a:srgbClr val="4F4F77"/>
        </a:dk1>
        <a:lt1>
          <a:srgbClr val="FFFFFF"/>
        </a:lt1>
        <a:dk2>
          <a:srgbClr val="4A7911"/>
        </a:dk2>
        <a:lt2>
          <a:srgbClr val="FFFFFF"/>
        </a:lt2>
        <a:accent1>
          <a:srgbClr val="336600"/>
        </a:accent1>
        <a:accent2>
          <a:srgbClr val="669900"/>
        </a:accent2>
        <a:accent3>
          <a:srgbClr val="B1BEAA"/>
        </a:accent3>
        <a:accent4>
          <a:srgbClr val="DADADA"/>
        </a:accent4>
        <a:accent5>
          <a:srgbClr val="ADB8AA"/>
        </a:accent5>
        <a:accent6>
          <a:srgbClr val="5C8A00"/>
        </a:accent6>
        <a:hlink>
          <a:srgbClr val="99CC00"/>
        </a:hlink>
        <a:folHlink>
          <a:srgbClr val="B2B2B2"/>
        </a:folHlink>
      </a:clrScheme>
      <a:clrMap bg1="dk2" tx1="lt1" bg2="dk1" tx2="lt2" accent1="accent1" accent2="accent2" accent3="accent3" accent4="accent4" accent5="accent5" accent6="accent6" hlink="hlink" folHlink="folHlink"/>
    </a:extraClrScheme>
    <a:extraClrScheme>
      <a:clrScheme name="Pixel 8">
        <a:dk1>
          <a:srgbClr val="003300"/>
        </a:dk1>
        <a:lt1>
          <a:srgbClr val="FFFFFF"/>
        </a:lt1>
        <a:dk2>
          <a:srgbClr val="FFFFFF"/>
        </a:dk2>
        <a:lt2>
          <a:srgbClr val="4F4F77"/>
        </a:lt2>
        <a:accent1>
          <a:srgbClr val="336600"/>
        </a:accent1>
        <a:accent2>
          <a:srgbClr val="669900"/>
        </a:accent2>
        <a:accent3>
          <a:srgbClr val="FFFFFF"/>
        </a:accent3>
        <a:accent4>
          <a:srgbClr val="002A00"/>
        </a:accent4>
        <a:accent5>
          <a:srgbClr val="ADB8AA"/>
        </a:accent5>
        <a:accent6>
          <a:srgbClr val="5C8A00"/>
        </a:accent6>
        <a:hlink>
          <a:srgbClr val="99CC00"/>
        </a:hlink>
        <a:folHlink>
          <a:srgbClr val="B2B2B2"/>
        </a:folHlink>
      </a:clrScheme>
      <a:clrMap bg1="lt1" tx1="dk1" bg2="lt2" tx2="dk2" accent1="accent1" accent2="accent2" accent3="accent3" accent4="accent4" accent5="accent5" accent6="accent6" hlink="hlink" folHlink="folHlink"/>
    </a:extraClrScheme>
    <a:extraClrScheme>
      <a:clrScheme name="Pixel 9">
        <a:dk1>
          <a:srgbClr val="808080"/>
        </a:dk1>
        <a:lt1>
          <a:srgbClr val="FFFFFF"/>
        </a:lt1>
        <a:dk2>
          <a:srgbClr val="2F978D"/>
        </a:dk2>
        <a:lt2>
          <a:srgbClr val="FFFFFF"/>
        </a:lt2>
        <a:accent1>
          <a:srgbClr val="008080"/>
        </a:accent1>
        <a:accent2>
          <a:srgbClr val="009999"/>
        </a:accent2>
        <a:accent3>
          <a:srgbClr val="ADC9C5"/>
        </a:accent3>
        <a:accent4>
          <a:srgbClr val="DADADA"/>
        </a:accent4>
        <a:accent5>
          <a:srgbClr val="AAC0C0"/>
        </a:accent5>
        <a:accent6>
          <a:srgbClr val="008A8A"/>
        </a:accent6>
        <a:hlink>
          <a:srgbClr val="70CAC6"/>
        </a:hlink>
        <a:folHlink>
          <a:srgbClr val="B2B2B2"/>
        </a:folHlink>
      </a:clrScheme>
      <a:clrMap bg1="dk2" tx1="lt1" bg2="dk1" tx2="lt2" accent1="accent1" accent2="accent2" accent3="accent3" accent4="accent4" accent5="accent5" accent6="accent6" hlink="hlink" folHlink="folHlink"/>
    </a:extraClrScheme>
    <a:extraClrScheme>
      <a:clrScheme name="Pixel 10">
        <a:dk1>
          <a:srgbClr val="4F4F77"/>
        </a:dk1>
        <a:lt1>
          <a:srgbClr val="FFFFFF"/>
        </a:lt1>
        <a:dk2>
          <a:srgbClr val="330000"/>
        </a:dk2>
        <a:lt2>
          <a:srgbClr val="FFFFFF"/>
        </a:lt2>
        <a:accent1>
          <a:srgbClr val="822504"/>
        </a:accent1>
        <a:accent2>
          <a:srgbClr val="9E2A06"/>
        </a:accent2>
        <a:accent3>
          <a:srgbClr val="ADAAAA"/>
        </a:accent3>
        <a:accent4>
          <a:srgbClr val="DADADA"/>
        </a:accent4>
        <a:accent5>
          <a:srgbClr val="C1ACAA"/>
        </a:accent5>
        <a:accent6>
          <a:srgbClr val="8F2505"/>
        </a:accent6>
        <a:hlink>
          <a:srgbClr val="7C0704"/>
        </a:hlink>
        <a:folHlink>
          <a:srgbClr val="B2B2B2"/>
        </a:folHlink>
      </a:clrScheme>
      <a:clrMap bg1="dk2" tx1="lt1" bg2="dk1" tx2="lt2" accent1="accent1" accent2="accent2" accent3="accent3" accent4="accent4" accent5="accent5" accent6="accent6" hlink="hlink" folHlink="folHlink"/>
    </a:extraClrScheme>
    <a:extraClrScheme>
      <a:clrScheme name="Pixel 11">
        <a:dk1>
          <a:srgbClr val="333333"/>
        </a:dk1>
        <a:lt1>
          <a:srgbClr val="FFFFFF"/>
        </a:lt1>
        <a:dk2>
          <a:srgbClr val="333399"/>
        </a:dk2>
        <a:lt2>
          <a:srgbClr val="FFFFFF"/>
        </a:lt2>
        <a:accent1>
          <a:srgbClr val="006699"/>
        </a:accent1>
        <a:accent2>
          <a:srgbClr val="0386AF"/>
        </a:accent2>
        <a:accent3>
          <a:srgbClr val="ADADCA"/>
        </a:accent3>
        <a:accent4>
          <a:srgbClr val="DADADA"/>
        </a:accent4>
        <a:accent5>
          <a:srgbClr val="AAB8CA"/>
        </a:accent5>
        <a:accent6>
          <a:srgbClr val="02799E"/>
        </a:accent6>
        <a:hlink>
          <a:srgbClr val="6699FF"/>
        </a:hlink>
        <a:folHlink>
          <a:srgbClr val="B2B2B2"/>
        </a:folHlink>
      </a:clrScheme>
      <a:clrMap bg1="dk2" tx1="lt1" bg2="dk1" tx2="lt2" accent1="accent1" accent2="accent2" accent3="accent3" accent4="accent4" accent5="accent5" accent6="accent6" hlink="hlink" folHlink="folHlink"/>
    </a:extraClrScheme>
    <a:extraClrScheme>
      <a:clrScheme name="Pixel 12">
        <a:dk1>
          <a:srgbClr val="000000"/>
        </a:dk1>
        <a:lt1>
          <a:srgbClr val="FFFFFF"/>
        </a:lt1>
        <a:dk2>
          <a:srgbClr val="FFFFFF"/>
        </a:dk2>
        <a:lt2>
          <a:srgbClr val="808080"/>
        </a:lt2>
        <a:accent1>
          <a:srgbClr val="000080"/>
        </a:accent1>
        <a:accent2>
          <a:srgbClr val="9999CC"/>
        </a:accent2>
        <a:accent3>
          <a:srgbClr val="FFFFFF"/>
        </a:accent3>
        <a:accent4>
          <a:srgbClr val="000000"/>
        </a:accent4>
        <a:accent5>
          <a:srgbClr val="AAAAC0"/>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
      <a:clrScheme name="Pixel 13">
        <a:dk1>
          <a:srgbClr val="000000"/>
        </a:dk1>
        <a:lt1>
          <a:srgbClr val="FFFFFF"/>
        </a:lt1>
        <a:dk2>
          <a:srgbClr val="FFFFFF"/>
        </a:dk2>
        <a:lt2>
          <a:srgbClr val="808080"/>
        </a:lt2>
        <a:accent1>
          <a:srgbClr val="333366"/>
        </a:accent1>
        <a:accent2>
          <a:srgbClr val="9999CC"/>
        </a:accent2>
        <a:accent3>
          <a:srgbClr val="FFFFFF"/>
        </a:accent3>
        <a:accent4>
          <a:srgbClr val="000000"/>
        </a:accent4>
        <a:accent5>
          <a:srgbClr val="ADADB8"/>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X:Templates:Presentations:Designs:Pixel</Template>
  <TotalTime>60081</TotalTime>
  <Words>946</Words>
  <Application>Microsoft Macintosh PowerPoint</Application>
  <PresentationFormat>On-screen Show (4:3)</PresentationFormat>
  <Paragraphs>193</Paragraphs>
  <Slides>15</Slides>
  <Notes>13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Pixel</vt:lpstr>
      <vt:lpstr>Class 4 Professional Ethics</vt:lpstr>
      <vt:lpstr>Overview</vt:lpstr>
      <vt:lpstr>PowerPoint Presentation</vt:lpstr>
      <vt:lpstr>Overview</vt:lpstr>
      <vt:lpstr>Assignment</vt:lpstr>
      <vt:lpstr>Overview</vt:lpstr>
      <vt:lpstr>Class 4  The End</vt:lpstr>
      <vt:lpstr>My Reading Notes</vt:lpstr>
      <vt:lpstr>Assignment</vt:lpstr>
      <vt:lpstr>Professions</vt:lpstr>
      <vt:lpstr>Codes of Computer Ethics</vt:lpstr>
      <vt:lpstr>Case Study – Anti Worm</vt:lpstr>
      <vt:lpstr>Codes of Computer Ethics</vt:lpstr>
      <vt:lpstr>Codes of Computer Ethics</vt:lpstr>
      <vt:lpstr>Professional Ethics</vt:lpstr>
    </vt:vector>
  </TitlesOfParts>
  <Manager/>
  <Company>WPI Computer Science Department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3043 Social Implications Of Computing</dc:title>
  <dc:subject/>
  <dc:creator>Keith A. Pray</dc:creator>
  <cp:keywords/>
  <dc:description/>
  <cp:lastModifiedBy>Keith A. Pray</cp:lastModifiedBy>
  <cp:revision>373</cp:revision>
  <cp:lastPrinted>2004-04-28T16:30:48Z</cp:lastPrinted>
  <dcterms:created xsi:type="dcterms:W3CDTF">2010-11-04T03:32:03Z</dcterms:created>
  <dcterms:modified xsi:type="dcterms:W3CDTF">2013-03-26T04:19:36Z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ies>
</file>