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395" r:id="rId3"/>
    <p:sldId id="345" r:id="rId4"/>
    <p:sldId id="378" r:id="rId5"/>
    <p:sldId id="379" r:id="rId6"/>
    <p:sldId id="351" r:id="rId7"/>
    <p:sldId id="393" r:id="rId8"/>
    <p:sldId id="396" r:id="rId9"/>
    <p:sldId id="382" r:id="rId10"/>
    <p:sldId id="397" r:id="rId11"/>
    <p:sldId id="387" r:id="rId12"/>
    <p:sldId id="329" r:id="rId13"/>
    <p:sldId id="394" r:id="rId14"/>
    <p:sldId id="383" r:id="rId15"/>
    <p:sldId id="381" r:id="rId16"/>
    <p:sldId id="392" r:id="rId17"/>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31" autoAdjust="0"/>
  </p:normalViewPr>
  <p:slideViewPr>
    <p:cSldViewPr>
      <p:cViewPr varScale="1">
        <p:scale>
          <a:sx n="150" d="100"/>
          <a:sy n="150" d="100"/>
        </p:scale>
        <p:origin x="-18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interSettings" Target="printerSettings/printerSettings1.bin"/><Relationship Id="rId4" Type="http://schemas.openxmlformats.org/officeDocument/2006/relationships/slide" Target="slides/slide3.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handoutMaster" Target="handoutMasters/handoutMaster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05B5A00A-D77E-2F45-9C37-BB4291438CEF}" type="datetime1">
              <a:rPr lang="en-US"/>
              <a:pPr/>
              <a:t>8/26/11</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AAAC4E3-FC92-544A-8628-7FAF5B0D6536}" type="slidenum">
              <a:rPr lang="en-US"/>
              <a:pPr/>
              <a:t>‹#›</a:t>
            </a:fld>
            <a:endParaRPr lang="en-US"/>
          </a:p>
        </p:txBody>
      </p:sp>
    </p:spTree>
    <p:extLst>
      <p:ext uri="{BB962C8B-B14F-4D97-AF65-F5344CB8AC3E}">
        <p14:creationId xmlns:p14="http://schemas.microsoft.com/office/powerpoint/2010/main" val="38290365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5B1D91B5-0560-D74B-B065-4EF9F19733B0}" type="datetime1">
              <a:rPr lang="en-US"/>
              <a:pPr/>
              <a:t>8/26/11</a:t>
            </a:fld>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4C3F5EA3-DEE8-D344-835F-F2A3C84F4AA7}" type="slidenum">
              <a:rPr lang="en-US"/>
              <a:pPr/>
              <a:t>‹#›</a:t>
            </a:fld>
            <a:endParaRPr lang="en-US"/>
          </a:p>
        </p:txBody>
      </p:sp>
    </p:spTree>
    <p:extLst>
      <p:ext uri="{BB962C8B-B14F-4D97-AF65-F5344CB8AC3E}">
        <p14:creationId xmlns:p14="http://schemas.microsoft.com/office/powerpoint/2010/main" val="383301672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p:spPr>
        <p:txBody>
          <a:bodyPr/>
          <a:lstStyle/>
          <a:p>
            <a:fld id="{02DFB1AD-D0C3-3348-937C-76DFFF1AD219}" type="datetime1">
              <a:rPr lang="en-US"/>
              <a:pPr/>
              <a:t>8/26/11</a:t>
            </a:fld>
            <a:endParaRPr lang="en-US"/>
          </a:p>
        </p:txBody>
      </p:sp>
      <p:sp>
        <p:nvSpPr>
          <p:cNvPr id="17411" name="Rectangle 7"/>
          <p:cNvSpPr>
            <a:spLocks noGrp="1" noChangeArrowheads="1"/>
          </p:cNvSpPr>
          <p:nvPr>
            <p:ph type="sldNum" sz="quarter" idx="5"/>
          </p:nvPr>
        </p:nvSpPr>
        <p:spPr>
          <a:noFill/>
        </p:spPr>
        <p:txBody>
          <a:bodyPr/>
          <a:lstStyle/>
          <a:p>
            <a:fld id="{7B5E54DD-BD23-FC45-A4BE-99FFC8CF76CB}" type="slidenum">
              <a:rPr lang="en-US"/>
              <a:pPr/>
              <a:t>1</a:t>
            </a:fld>
            <a:endParaRPr lang="en-US"/>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Here’s the title slide to the first class. Excited already, aren’t you?</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p:spPr>
        <p:txBody>
          <a:bodyPr/>
          <a:lstStyle/>
          <a:p>
            <a:r>
              <a:rPr lang="en-US" smtClean="0">
                <a:latin typeface="Arial" charset="0"/>
                <a:ea typeface="ＭＳ Ｐゴシック" charset="-128"/>
                <a:cs typeface="ＭＳ Ｐゴシック" charset="-128"/>
              </a:rPr>
              <a:t>For example: manual calculating aids – clay or wax tablet, slate tablet, paper tablet, abacus, mathematical tables (logarithms is an important one). The counters in an abacus is where the term “counter” meaning place in a shop where transactions take place.</a:t>
            </a:r>
          </a:p>
        </p:txBody>
      </p:sp>
      <p:sp>
        <p:nvSpPr>
          <p:cNvPr id="43012" name="Date Placeholder 3"/>
          <p:cNvSpPr>
            <a:spLocks noGrp="1"/>
          </p:cNvSpPr>
          <p:nvPr>
            <p:ph type="dt" sz="quarter" idx="1"/>
          </p:nvPr>
        </p:nvSpPr>
        <p:spPr>
          <a:noFill/>
        </p:spPr>
        <p:txBody>
          <a:bodyPr/>
          <a:lstStyle/>
          <a:p>
            <a:fld id="{2E7BDE84-35F3-484F-8673-F79AFBC43061}" type="datetime1">
              <a:rPr lang="en-US" smtClean="0"/>
              <a:pPr/>
              <a:t>8/26/11</a:t>
            </a:fld>
            <a:endParaRPr lang="en-US" smtClean="0"/>
          </a:p>
        </p:txBody>
      </p:sp>
      <p:sp>
        <p:nvSpPr>
          <p:cNvPr id="43013" name="Slide Number Placeholder 4"/>
          <p:cNvSpPr>
            <a:spLocks noGrp="1"/>
          </p:cNvSpPr>
          <p:nvPr>
            <p:ph type="sldNum" sz="quarter" idx="5"/>
          </p:nvPr>
        </p:nvSpPr>
        <p:spPr>
          <a:noFill/>
        </p:spPr>
        <p:txBody>
          <a:bodyPr/>
          <a:lstStyle/>
          <a:p>
            <a:fld id="{37266562-05E5-984D-9481-19232905067D}"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p:spPr>
        <p:txBody>
          <a:bodyPr/>
          <a:lstStyle/>
          <a:p>
            <a:fld id="{1AAE72BB-B517-7B47-8B84-7007CAB888AB}" type="datetime1">
              <a:rPr lang="en-US"/>
              <a:pPr/>
              <a:t>8/26/11</a:t>
            </a:fld>
            <a:endParaRPr lang="en-US"/>
          </a:p>
        </p:txBody>
      </p:sp>
      <p:sp>
        <p:nvSpPr>
          <p:cNvPr id="45059" name="Rectangle 7"/>
          <p:cNvSpPr>
            <a:spLocks noGrp="1" noChangeArrowheads="1"/>
          </p:cNvSpPr>
          <p:nvPr>
            <p:ph type="sldNum" sz="quarter" idx="5"/>
          </p:nvPr>
        </p:nvSpPr>
        <p:spPr>
          <a:noFill/>
        </p:spPr>
        <p:txBody>
          <a:bodyPr/>
          <a:lstStyle/>
          <a:p>
            <a:fld id="{1C19FF41-F43D-D64B-B1F3-E1E60A754EB9}" type="slidenum">
              <a:rPr lang="en-US"/>
              <a:pPr/>
              <a:t>12</a:t>
            </a:fld>
            <a:endParaRPr lang="en-US"/>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case. In this particular presentation there are no further slides but it will say this on The End for most of them so I figured I’d get you ready for it now.</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fld id="{79F6D1F4-6CF4-EE4F-9CFF-9E7FECB12458}" type="datetime1">
              <a:rPr lang="en-US"/>
              <a:pPr/>
              <a:t>8/26/11</a:t>
            </a:fld>
            <a:endParaRPr lang="en-US"/>
          </a:p>
        </p:txBody>
      </p:sp>
      <p:sp>
        <p:nvSpPr>
          <p:cNvPr id="29699" name="Rectangle 7"/>
          <p:cNvSpPr>
            <a:spLocks noGrp="1" noChangeArrowheads="1"/>
          </p:cNvSpPr>
          <p:nvPr>
            <p:ph type="sldNum" sz="quarter" idx="5"/>
          </p:nvPr>
        </p:nvSpPr>
        <p:spPr>
          <a:noFill/>
        </p:spPr>
        <p:txBody>
          <a:bodyPr/>
          <a:lstStyle/>
          <a:p>
            <a:fld id="{60CCA392-122A-2A40-8709-1E11897B937C}" type="slidenum">
              <a:rPr lang="en-US"/>
              <a:pPr/>
              <a:t>13</a:t>
            </a:fld>
            <a:endParaRPr lang="en-US"/>
          </a:p>
        </p:txBody>
      </p:sp>
      <p:sp>
        <p:nvSpPr>
          <p:cNvPr id="29700" name="Rectangle 2"/>
          <p:cNvSpPr>
            <a:spLocks noGrp="1" noRot="1" noChangeAspect="1" noChangeArrowheads="1"/>
          </p:cNvSpPr>
          <p:nvPr>
            <p:ph type="sldImg"/>
          </p:nvPr>
        </p:nvSpPr>
        <p:spPr>
          <a:solidFill>
            <a:srgbClr val="FFFFFF"/>
          </a:solidFill>
          <a:ln/>
        </p:spPr>
      </p:sp>
      <p:sp>
        <p:nvSpPr>
          <p:cNvPr id="2970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Use this quiz next</a:t>
            </a:r>
            <a:r>
              <a:rPr lang="en-US" baseline="0" dirty="0" smtClean="0">
                <a:latin typeface="Arial" charset="0"/>
                <a:ea typeface="ＭＳ Ｐゴシック" charset="-128"/>
                <a:cs typeface="ＭＳ Ｐゴシック" charset="-128"/>
              </a:rPr>
              <a:t> </a:t>
            </a:r>
            <a:r>
              <a:rPr lang="en-US" baseline="0" smtClean="0">
                <a:latin typeface="Arial" charset="0"/>
                <a:ea typeface="ＭＳ Ｐゴシック" charset="-128"/>
                <a:cs typeface="ＭＳ Ｐゴシック" charset="-128"/>
              </a:rPr>
              <a:t>time if using same text.</a:t>
            </a:r>
            <a:endParaRPr lang="en-US">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fld id="{7C2A4453-E795-934C-88FC-B2EFBA96771F}" type="datetime1">
              <a:rPr lang="en-US"/>
              <a:pPr/>
              <a:t>8/26/11</a:t>
            </a:fld>
            <a:endParaRPr lang="en-US"/>
          </a:p>
        </p:txBody>
      </p:sp>
      <p:sp>
        <p:nvSpPr>
          <p:cNvPr id="47107" name="Rectangle 7"/>
          <p:cNvSpPr>
            <a:spLocks noGrp="1" noChangeArrowheads="1"/>
          </p:cNvSpPr>
          <p:nvPr>
            <p:ph type="sldNum" sz="quarter" idx="5"/>
          </p:nvPr>
        </p:nvSpPr>
        <p:spPr>
          <a:noFill/>
        </p:spPr>
        <p:txBody>
          <a:bodyPr/>
          <a:lstStyle/>
          <a:p>
            <a:fld id="{F2F3ACFA-9AB7-BD46-ADAE-5B858D1C66BA}" type="slidenum">
              <a:rPr lang="en-US"/>
              <a:pPr/>
              <a:t>14</a:t>
            </a:fld>
            <a:endParaRPr lang="en-US"/>
          </a:p>
        </p:txBody>
      </p:sp>
      <p:sp>
        <p:nvSpPr>
          <p:cNvPr id="47108" name="Rectangle 2"/>
          <p:cNvSpPr>
            <a:spLocks noGrp="1" noRot="1" noChangeAspect="1" noChangeArrowheads="1"/>
          </p:cNvSpPr>
          <p:nvPr>
            <p:ph type="sldImg"/>
          </p:nvPr>
        </p:nvSpPr>
        <p:spPr>
          <a:solidFill>
            <a:srgbClr val="FFFFFF"/>
          </a:solidFill>
          <a:ln/>
        </p:spPr>
      </p:sp>
      <p:sp>
        <p:nvSpPr>
          <p:cNvPr id="4710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This turned into more of a pick a few movies to relate to the class and turn it into group presentations.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fld id="{58CEE506-4105-6148-B877-139F92969E4E}" type="datetime1">
              <a:rPr lang="en-US"/>
              <a:pPr/>
              <a:t>8/26/11</a:t>
            </a:fld>
            <a:endParaRPr lang="en-US"/>
          </a:p>
        </p:txBody>
      </p:sp>
      <p:sp>
        <p:nvSpPr>
          <p:cNvPr id="49155" name="Rectangle 7"/>
          <p:cNvSpPr>
            <a:spLocks noGrp="1" noChangeArrowheads="1"/>
          </p:cNvSpPr>
          <p:nvPr>
            <p:ph type="sldNum" sz="quarter" idx="5"/>
          </p:nvPr>
        </p:nvSpPr>
        <p:spPr>
          <a:noFill/>
        </p:spPr>
        <p:txBody>
          <a:bodyPr/>
          <a:lstStyle/>
          <a:p>
            <a:fld id="{9E15C31A-C709-954E-8F88-43D912B402E7}" type="slidenum">
              <a:rPr lang="en-US"/>
              <a:pPr/>
              <a:t>15</a:t>
            </a:fld>
            <a:endParaRPr lang="en-US"/>
          </a:p>
        </p:txBody>
      </p:sp>
      <p:sp>
        <p:nvSpPr>
          <p:cNvPr id="49156" name="Rectangle 2"/>
          <p:cNvSpPr>
            <a:spLocks noGrp="1" noRot="1" noChangeAspect="1" noChangeArrowheads="1"/>
          </p:cNvSpPr>
          <p:nvPr>
            <p:ph type="sldImg"/>
          </p:nvPr>
        </p:nvSpPr>
        <p:spPr>
          <a:solidFill>
            <a:srgbClr val="FFFFFF"/>
          </a:solidFill>
          <a:ln/>
        </p:spPr>
      </p:sp>
      <p:sp>
        <p:nvSpPr>
          <p:cNvPr id="4915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Steam engine, steamship, railroad, telephone, telegraph, photography, motion pictures, phonograph, new farm equipment.</a:t>
            </a:r>
          </a:p>
          <a:p>
            <a:pPr eaLnBrk="1" hangingPunct="1"/>
            <a:r>
              <a:rPr lang="en-US">
                <a:latin typeface="Arial" charset="0"/>
                <a:ea typeface="ＭＳ Ｐゴシック" charset="-128"/>
                <a:cs typeface="ＭＳ Ｐゴシック" charset="-128"/>
              </a:rPr>
              <a:t>Unemployment, crime, breakdown of traditional values.</a:t>
            </a:r>
          </a:p>
          <a:p>
            <a:pPr eaLnBrk="1" hangingPunct="1"/>
            <a:r>
              <a:rPr lang="en-US">
                <a:latin typeface="Arial" charset="0"/>
                <a:ea typeface="ＭＳ Ｐゴシック" charset="-128"/>
                <a:cs typeface="ＭＳ Ｐゴシック" charset="-128"/>
              </a:rPr>
              <a:t>What they feared, but people shifted jobs and produced more.</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many people in the world get this joke?</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8/26/11</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8/26/11</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3</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E6F6A1DF-762C-8140-9F88-32104011879C}" type="datetime1">
              <a:rPr lang="en-US"/>
              <a:pPr/>
              <a:t>8/26/11</a:t>
            </a:fld>
            <a:endParaRPr lang="en-US"/>
          </a:p>
        </p:txBody>
      </p:sp>
      <p:sp>
        <p:nvSpPr>
          <p:cNvPr id="22531" name="Rectangle 7"/>
          <p:cNvSpPr>
            <a:spLocks noGrp="1" noChangeArrowheads="1"/>
          </p:cNvSpPr>
          <p:nvPr>
            <p:ph type="sldNum" sz="quarter" idx="5"/>
          </p:nvPr>
        </p:nvSpPr>
        <p:spPr>
          <a:noFill/>
        </p:spPr>
        <p:txBody>
          <a:bodyPr/>
          <a:lstStyle/>
          <a:p>
            <a:fld id="{EE6EE02F-F3E4-6A4C-99A0-C28C8FD351CA}" type="slidenum">
              <a:rPr lang="en-US"/>
              <a:pPr/>
              <a:t>4</a:t>
            </a:fld>
            <a:endParaRPr lang="en-US"/>
          </a:p>
        </p:txBody>
      </p:sp>
      <p:sp>
        <p:nvSpPr>
          <p:cNvPr id="22532" name="Rectangle 2"/>
          <p:cNvSpPr>
            <a:spLocks noGrp="1" noRot="1" noChangeAspect="1" noChangeArrowheads="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Here’s our </a:t>
            </a:r>
            <a:r>
              <a:rPr lang="en-US" dirty="0" smtClean="0">
                <a:latin typeface="Arial" charset="0"/>
                <a:ea typeface="ＭＳ Ｐゴシック" charset="-128"/>
                <a:cs typeface="ＭＳ Ｐゴシック" charset="-128"/>
              </a:rPr>
              <a:t>contact </a:t>
            </a:r>
            <a:r>
              <a:rPr lang="en-US" dirty="0">
                <a:latin typeface="Arial" charset="0"/>
                <a:ea typeface="ＭＳ Ｐゴシック" charset="-128"/>
                <a:cs typeface="ＭＳ Ｐゴシック" charset="-128"/>
              </a:rPr>
              <a:t>info</a:t>
            </a:r>
            <a:r>
              <a:rPr lang="en-US" dirty="0" smtClean="0">
                <a:latin typeface="Arial" charset="0"/>
                <a:ea typeface="ＭＳ Ｐゴシック" charset="-128"/>
                <a:cs typeface="ＭＳ Ｐゴシック" charset="-128"/>
              </a:rPr>
              <a:t>.</a:t>
            </a:r>
          </a:p>
          <a:p>
            <a:pPr eaLnBrk="1" hangingPunct="1"/>
            <a:r>
              <a:rPr lang="en-US" dirty="0" smtClean="0">
                <a:latin typeface="Arial" charset="0"/>
                <a:ea typeface="ＭＳ Ｐゴシック" charset="-128"/>
                <a:cs typeface="ＭＳ Ｐゴシック" charset="-128"/>
              </a:rPr>
              <a:t>Introduce yourself.</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52EA5E99-9016-6246-84AB-75704BBD6096}" type="datetime1">
              <a:rPr lang="en-US"/>
              <a:pPr/>
              <a:t>8/26/11</a:t>
            </a:fld>
            <a:endParaRPr lang="en-US"/>
          </a:p>
        </p:txBody>
      </p:sp>
      <p:sp>
        <p:nvSpPr>
          <p:cNvPr id="28675" name="Rectangle 7"/>
          <p:cNvSpPr>
            <a:spLocks noGrp="1" noChangeArrowheads="1"/>
          </p:cNvSpPr>
          <p:nvPr>
            <p:ph type="sldNum" sz="quarter" idx="5"/>
          </p:nvPr>
        </p:nvSpPr>
        <p:spPr>
          <a:noFill/>
        </p:spPr>
        <p:txBody>
          <a:bodyPr/>
          <a:lstStyle/>
          <a:p>
            <a:fld id="{4A1AC6AC-53F4-4943-82D6-06098289A4F1}" type="slidenum">
              <a:rPr lang="en-US"/>
              <a:pPr/>
              <a:t>5</a:t>
            </a:fld>
            <a:endParaRPr lang="en-US"/>
          </a:p>
        </p:txBody>
      </p:sp>
      <p:sp>
        <p:nvSpPr>
          <p:cNvPr id="28676" name="Rectangle 2"/>
          <p:cNvSpPr>
            <a:spLocks noGrp="1" noRot="1" noChangeAspect="1" noChangeArrowheads="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Let’s go to the course</a:t>
            </a:r>
            <a:r>
              <a:rPr lang="en-US" baseline="0" dirty="0" smtClean="0">
                <a:latin typeface="Arial" charset="0"/>
                <a:ea typeface="ＭＳ Ｐゴシック" charset="-128"/>
                <a:cs typeface="ＭＳ Ｐゴシック" charset="-128"/>
              </a:rPr>
              <a:t> website for this stuff.</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Always </a:t>
            </a:r>
            <a:r>
              <a:rPr lang="en-US" dirty="0">
                <a:latin typeface="Arial" charset="0"/>
                <a:ea typeface="ＭＳ Ｐゴシック" charset="-128"/>
                <a:cs typeface="ＭＳ Ｐゴシック" charset="-128"/>
              </a:rPr>
              <a:t>check course web site for grading.</a:t>
            </a:r>
          </a:p>
          <a:p>
            <a:pPr eaLnBrk="1" hangingPunct="1"/>
            <a:r>
              <a:rPr lang="en-US" dirty="0" smtClean="0">
                <a:latin typeface="Arial" charset="0"/>
                <a:ea typeface="ＭＳ Ｐゴシック" charset="-128"/>
                <a:cs typeface="ＭＳ Ｐゴシック" charset="-128"/>
              </a:rPr>
              <a:t>Individual </a:t>
            </a:r>
            <a:r>
              <a:rPr lang="en-US" dirty="0">
                <a:latin typeface="Arial" charset="0"/>
                <a:ea typeface="ＭＳ Ｐゴシック" charset="-128"/>
                <a:cs typeface="ＭＳ Ｐゴシック" charset="-128"/>
              </a:rPr>
              <a:t>assignments are due 24 hours before class so that they can be incorporated into that classes slides.</a:t>
            </a:r>
          </a:p>
          <a:p>
            <a:pPr eaLnBrk="1" hangingPunct="1"/>
            <a:r>
              <a:rPr lang="en-US" dirty="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fld id="{FED3713E-3C44-4A49-B5B4-6E1279982F41}" type="datetime1">
              <a:rPr lang="en-US"/>
              <a:pPr/>
              <a:t>8/26/11</a:t>
            </a:fld>
            <a:endParaRPr lang="en-US"/>
          </a:p>
        </p:txBody>
      </p:sp>
      <p:sp>
        <p:nvSpPr>
          <p:cNvPr id="30723" name="Rectangle 7"/>
          <p:cNvSpPr>
            <a:spLocks noGrp="1" noChangeArrowheads="1"/>
          </p:cNvSpPr>
          <p:nvPr>
            <p:ph type="sldNum" sz="quarter" idx="5"/>
          </p:nvPr>
        </p:nvSpPr>
        <p:spPr>
          <a:noFill/>
        </p:spPr>
        <p:txBody>
          <a:bodyPr/>
          <a:lstStyle/>
          <a:p>
            <a:fld id="{CF2B2AE4-721D-1B40-A551-5C82D19FE57C}" type="slidenum">
              <a:rPr lang="en-US"/>
              <a:pPr/>
              <a:t>6</a:t>
            </a:fld>
            <a:endParaRPr lang="en-US"/>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Remember to look at course outcomes on web site.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p>
            <a:fld id="{C3F359A6-48B7-704D-BD39-3E0E913DD629}" type="datetime1">
              <a:rPr lang="en-US"/>
              <a:pPr/>
              <a:t>8/26/11</a:t>
            </a:fld>
            <a:endParaRPr lang="en-US"/>
          </a:p>
        </p:txBody>
      </p:sp>
      <p:sp>
        <p:nvSpPr>
          <p:cNvPr id="26627" name="Rectangle 7"/>
          <p:cNvSpPr>
            <a:spLocks noGrp="1" noChangeArrowheads="1"/>
          </p:cNvSpPr>
          <p:nvPr>
            <p:ph type="sldNum" sz="quarter" idx="5"/>
          </p:nvPr>
        </p:nvSpPr>
        <p:spPr>
          <a:noFill/>
        </p:spPr>
        <p:txBody>
          <a:bodyPr/>
          <a:lstStyle/>
          <a:p>
            <a:fld id="{DCDC7147-2DDB-8E41-8A87-449D0496510A}" type="slidenum">
              <a:rPr lang="en-US"/>
              <a:pPr/>
              <a:t>7</a:t>
            </a:fld>
            <a:endParaRPr lang="en-US"/>
          </a:p>
        </p:txBody>
      </p:sp>
      <p:sp>
        <p:nvSpPr>
          <p:cNvPr id="26628" name="Rectangle 2"/>
          <p:cNvSpPr>
            <a:spLocks noGrp="1" noRot="1" noChangeAspect="1" noChangeArrowheads="1"/>
          </p:cNvSpPr>
          <p:nvPr>
            <p:ph type="sldImg"/>
          </p:nvPr>
        </p:nvSpPr>
        <p:spPr>
          <a:solidFill>
            <a:srgbClr val="FFFFFF"/>
          </a:solidFill>
          <a:ln/>
        </p:spPr>
      </p:sp>
      <p:sp>
        <p:nvSpPr>
          <p:cNvPr id="2662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8/26/11</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8</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F5323943-0910-124F-959F-C43BE7CC9E97}" type="datetime1">
              <a:rPr lang="en-US"/>
              <a:pPr/>
              <a:t>8/26/11</a:t>
            </a:fld>
            <a:endParaRPr lang="en-US"/>
          </a:p>
        </p:txBody>
      </p:sp>
      <p:sp>
        <p:nvSpPr>
          <p:cNvPr id="38915" name="Rectangle 7"/>
          <p:cNvSpPr>
            <a:spLocks noGrp="1" noChangeArrowheads="1"/>
          </p:cNvSpPr>
          <p:nvPr>
            <p:ph type="sldNum" sz="quarter" idx="5"/>
          </p:nvPr>
        </p:nvSpPr>
        <p:spPr>
          <a:noFill/>
        </p:spPr>
        <p:txBody>
          <a:bodyPr/>
          <a:lstStyle/>
          <a:p>
            <a:fld id="{608A058A-1091-9540-928B-956DF4C640AE}" type="slidenum">
              <a:rPr lang="en-US"/>
              <a:pPr/>
              <a:t>9</a:t>
            </a:fld>
            <a:endParaRPr lang="en-US"/>
          </a:p>
        </p:txBody>
      </p:sp>
      <p:sp>
        <p:nvSpPr>
          <p:cNvPr id="38916" name="Rectangle 2"/>
          <p:cNvSpPr>
            <a:spLocks noGrp="1" noRot="1" noChangeAspect="1" noChangeArrowheads="1"/>
          </p:cNvSpPr>
          <p:nvPr>
            <p:ph type="sldImg"/>
          </p:nvPr>
        </p:nvSpPr>
        <p:spPr>
          <a:solidFill>
            <a:srgbClr val="FFFFFF"/>
          </a:solidFill>
          <a:ln/>
        </p:spPr>
      </p:sp>
      <p:sp>
        <p:nvSpPr>
          <p:cNvPr id="3891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Feel free to send me topics you came up with during class and I’ll add them to these speaker notes for the prosperity of all (wo)mankind.</a:t>
            </a:r>
          </a:p>
          <a:p>
            <a:pPr eaLnBrk="1" hangingPunct="1"/>
            <a:r>
              <a:rPr lang="en-US">
                <a:latin typeface="Arial" charset="0"/>
                <a:ea typeface="ＭＳ Ｐゴシック" charset="-128"/>
                <a:cs typeface="ＭＳ Ｐゴシック" charset="-128"/>
              </a:rPr>
              <a:t>Cell phones have become ubiquitous. Could you give up use of your cell phone for 48 hours?</a:t>
            </a:r>
          </a:p>
          <a:p>
            <a:pPr eaLnBrk="1" hangingPunct="1"/>
            <a:r>
              <a:rPr lang="en-US">
                <a:latin typeface="Arial" charset="0"/>
                <a:ea typeface="ＭＳ Ｐゴシック" charset="-128"/>
                <a:cs typeface="ＭＳ Ｐゴシック" charset="-128"/>
              </a:rPr>
              <a:t>High speed communications make large amounts of data accessible, libraries, books, publications, music, video. It also makes outsourcing overseas possible.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8/26/11</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10</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3C62D628-813B-E943-921F-9AC2835DB448}" type="datetime1">
              <a:rPr lang="en-US" smtClean="0"/>
              <a:t>8/26/11</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2011 Keith A. Pray</a:t>
            </a:r>
            <a:endParaRPr lang="en-US"/>
          </a:p>
        </p:txBody>
      </p:sp>
      <p:sp>
        <p:nvSpPr>
          <p:cNvPr id="22" name="Rectangle 5"/>
          <p:cNvSpPr>
            <a:spLocks noGrp="1" noChangeArrowheads="1"/>
          </p:cNvSpPr>
          <p:nvPr>
            <p:ph type="sldNum" sz="quarter" idx="12"/>
          </p:nvPr>
        </p:nvSpPr>
        <p:spPr/>
        <p:txBody>
          <a:bodyPr/>
          <a:lstStyle>
            <a:lvl1pPr>
              <a:defRPr/>
            </a:lvl1pPr>
          </a:lstStyle>
          <a:p>
            <a:fld id="{50FF8974-2EF4-CD4F-A1F9-101277F11CEF}" type="slidenum">
              <a:rPr lang="en-US"/>
              <a:pPr/>
              <a:t>‹#›</a:t>
            </a:fld>
            <a:endParaRPr lang="en-US"/>
          </a:p>
        </p:txBody>
      </p:sp>
    </p:spTree>
  </p:cSld>
  <p:clrMapOvr>
    <a:masterClrMapping/>
  </p:clrMapOvr>
  <p:transition xmlns:p14="http://schemas.microsoft.com/office/powerpoint/2010/mai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3C0418E-246C-5845-BA90-61D68F79008B}"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E08C85BA-3687-904B-B7C5-DBAE463CDA36}" type="datetime1">
              <a:rPr lang="en-US" smtClean="0"/>
              <a:t>8/26/11</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18931101-D77C-8F49-B87E-DB2C416EF849}"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E333BB8B-C8C5-314D-845B-93BB9B46BDFE}" type="datetime1">
              <a:rPr lang="en-US" smtClean="0"/>
              <a:t>8/26/11</a:t>
            </a:fld>
            <a:endParaRPr lang="en-US"/>
          </a:p>
        </p:txBody>
      </p:sp>
    </p:spTree>
  </p:cSld>
  <p:clrMapOvr>
    <a:masterClrMapping/>
  </p:clrMapOvr>
  <p:transition xmlns:p14="http://schemas.microsoft.com/office/powerpoint/2010/mai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3886200"/>
          </a:xfrm>
        </p:spPr>
        <p:txBody>
          <a:bodyPr/>
          <a:lstStyle/>
          <a:p>
            <a:pPr lvl="0"/>
            <a:endParaRPr lang="en-US" noProof="0" smtClean="0"/>
          </a:p>
        </p:txBody>
      </p:sp>
      <p:sp>
        <p:nvSpPr>
          <p:cNvPr id="5"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9DC40886-BF83-F149-9FB1-EAB0DD26AF9A}"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F2383502-9366-0640-A8A5-1868284FED89}" type="datetime1">
              <a:rPr lang="en-US" smtClean="0"/>
              <a:t>8/26/11</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55708BC2-0008-C44C-86F6-CAC456052B51}"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E277F906-B888-C34D-B3C7-B61612F7F59C}" type="datetime1">
              <a:rPr lang="en-US" smtClean="0"/>
              <a:t>8/26/11</a:t>
            </a:fld>
            <a:endParaRPr lang="en-US"/>
          </a:p>
        </p:txBody>
      </p:sp>
    </p:spTree>
  </p:cSld>
  <p:clrMapOvr>
    <a:masterClrMapping/>
  </p:clrMapOvr>
  <p:transition xmlns:p14="http://schemas.microsoft.com/office/powerpoint/2010/mai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4398A95-E25D-0A4D-834F-B505F32A7FEE}"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F28BED86-3BF3-8A42-A5B3-6CF7D0DEC205}" type="datetime1">
              <a:rPr lang="en-US" smtClean="0"/>
              <a:t>8/26/11</a:t>
            </a:fld>
            <a:endParaRPr lang="en-US"/>
          </a:p>
        </p:txBody>
      </p:sp>
    </p:spTree>
  </p:cSld>
  <p:clrMapOvr>
    <a:masterClrMapping/>
  </p:clrMapOvr>
  <p:transition xmlns:p14="http://schemas.microsoft.com/office/powerpoint/2010/mai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303B36B-C727-6C47-BB68-7E9A79E9EF7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51BAD088-C070-4B4C-84FA-2FA89A566C0E}" type="datetime1">
              <a:rPr lang="en-US" smtClean="0"/>
              <a:t>8/26/11</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D49B1773-D99C-5D4D-BAE2-AF33B1CCF199}"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8D14BC26-2FCA-7C4B-B236-5D4FA29775A4}" type="datetime1">
              <a:rPr lang="en-US" smtClean="0"/>
              <a:t>8/26/11</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2FF49B44-C994-7243-B940-87D8F3D6A254}"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C4435106-D43B-774B-AC6F-13F0D76D7670}" type="datetime1">
              <a:rPr lang="en-US" smtClean="0"/>
              <a:t>8/26/11</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AA9B0812-BE10-E14E-958C-5E5DE4CE450F}"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C32B250D-6F8E-2B4B-8E81-5D7373F205BF}" type="datetime1">
              <a:rPr lang="en-US" smtClean="0"/>
              <a:t>8/26/11</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763BA7CE-77B7-784B-AEAC-1E372B2C9C1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1B9ED8F2-A746-1A40-B9DD-836582824924}" type="datetime1">
              <a:rPr lang="en-US" smtClean="0"/>
              <a:t>8/26/11</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2011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DE93199D-D8F4-B94A-97CA-4F9FA16DF804}"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F759354C-8BD7-C74B-A9DD-AE8064397553}" type="datetime1">
              <a:rPr lang="en-US" smtClean="0"/>
              <a:t>8/26/11</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1.pn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r>
              <a:rPr lang="en-US" smtClean="0"/>
              <a:t>© 2011 Keith A. Pray</a:t>
            </a:r>
            <a:endParaRPr lang="en-US" dirty="0"/>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charset="0"/>
              </a:defRPr>
            </a:lvl1pPr>
          </a:lstStyle>
          <a:p>
            <a:fld id="{E0F30E41-25F8-2042-B61E-979113BAF956}"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fld id="{6A7843E4-D6FA-4147-B558-D00E1BE7B1D4}" type="datetime1">
              <a:rPr lang="en-US" smtClean="0"/>
              <a:t>8/26/11</a:t>
            </a:fld>
            <a:endParaRPr lang="en-US" dirty="0"/>
          </a:p>
        </p:txBody>
      </p:sp>
      <p:pic>
        <p:nvPicPr>
          <p:cNvPr id="1032" name="Picture 22"/>
          <p:cNvPicPr>
            <a:picLocks noChangeAspect="1" noChangeArrowheads="1"/>
          </p:cNvPicPr>
          <p:nvPr/>
        </p:nvPicPr>
        <p:blipFill>
          <a:blip r:embed="rId14"/>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slow">
    <p:push/>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hyperlink" Target="http://www.pbs.org/wgbh/amex/telephone/timeline/timeline_text.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hyperlink" Target="mailto:ejfrenn@wpi.edu"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mailto:keithpray@gmail.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hyperlink" Target="http://socialimps.keithpray.n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0"/>
          </p:nvPr>
        </p:nvSpPr>
        <p:spPr>
          <a:noFill/>
        </p:spPr>
        <p:txBody>
          <a:bodyPr/>
          <a:lstStyle/>
          <a:p>
            <a:fld id="{5EF1339A-95F2-7948-B0C6-E8EAB895C299}" type="datetime1">
              <a:rPr lang="en-US" smtClean="0"/>
              <a:t>8/26/11</a:t>
            </a:fld>
            <a:endParaRPr lang="en-US" smtClean="0"/>
          </a:p>
        </p:txBody>
      </p:sp>
      <p:sp>
        <p:nvSpPr>
          <p:cNvPr id="16387" name="Rectangle 4"/>
          <p:cNvSpPr>
            <a:spLocks noGrp="1" noChangeArrowheads="1"/>
          </p:cNvSpPr>
          <p:nvPr>
            <p:ph type="ftr" sz="quarter" idx="11"/>
          </p:nvPr>
        </p:nvSpPr>
        <p:spPr>
          <a:noFill/>
        </p:spPr>
        <p:txBody>
          <a:bodyPr/>
          <a:lstStyle/>
          <a:p>
            <a:r>
              <a:rPr lang="en-US" smtClean="0"/>
              <a:t>© 2011 Keith A. Pray</a:t>
            </a:r>
            <a:endParaRPr lang="en-US" smtClean="0"/>
          </a:p>
        </p:txBody>
      </p:sp>
      <p:sp>
        <p:nvSpPr>
          <p:cNvPr id="16388" name="Slide Number Placeholder 5"/>
          <p:cNvSpPr>
            <a:spLocks noGrp="1" noChangeArrowheads="1"/>
          </p:cNvSpPr>
          <p:nvPr>
            <p:ph type="sldNum" sz="quarter" idx="12"/>
          </p:nvPr>
        </p:nvSpPr>
        <p:spPr>
          <a:noFill/>
        </p:spPr>
        <p:txBody>
          <a:bodyPr/>
          <a:lstStyle/>
          <a:p>
            <a:fld id="{3D1A7050-B3D2-6C43-8B88-7394DE7ABC81}" type="slidenum">
              <a:rPr lang="en-US"/>
              <a:pPr/>
              <a:t>1</a:t>
            </a:fld>
            <a:endParaRPr lang="en-US"/>
          </a:p>
        </p:txBody>
      </p:sp>
      <p:sp>
        <p:nvSpPr>
          <p:cNvPr id="16389" name="Rectangle 2"/>
          <p:cNvSpPr>
            <a:spLocks noGrp="1" noChangeArrowheads="1"/>
          </p:cNvSpPr>
          <p:nvPr>
            <p:ph type="ctrTitle"/>
          </p:nvPr>
        </p:nvSpPr>
        <p:spPr/>
        <p:txBody>
          <a:bodyPr/>
          <a:lstStyle/>
          <a:p>
            <a:pPr eaLnBrk="1" hangingPunct="1"/>
            <a:r>
              <a:rPr lang="en-US" sz="4000">
                <a:ea typeface="ＭＳ Ｐゴシック" charset="-128"/>
                <a:cs typeface="ＭＳ Ｐゴシック" charset="-128"/>
              </a:rPr>
              <a:t>Class 1</a:t>
            </a:r>
            <a:br>
              <a:rPr lang="en-US" sz="4000">
                <a:ea typeface="ＭＳ Ｐゴシック" charset="-128"/>
                <a:cs typeface="ＭＳ Ｐゴシック" charset="-128"/>
              </a:rPr>
            </a:br>
            <a:r>
              <a:rPr lang="en-US" sz="4000">
                <a:ea typeface="ＭＳ Ｐゴシック" charset="-128"/>
                <a:cs typeface="ＭＳ Ｐゴシック" charset="-128"/>
              </a:rPr>
              <a:t>Introduction </a:t>
            </a:r>
            <a:br>
              <a:rPr lang="en-US" sz="4000">
                <a:ea typeface="ＭＳ Ｐゴシック" charset="-128"/>
                <a:cs typeface="ＭＳ Ｐゴシック" charset="-128"/>
              </a:rPr>
            </a:br>
            <a:endParaRPr lang="en-US">
              <a:ea typeface="ＭＳ Ｐゴシック" charset="-128"/>
              <a:cs typeface="ＭＳ Ｐゴシック" charset="-128"/>
            </a:endParaRPr>
          </a:p>
        </p:txBody>
      </p:sp>
      <p:sp>
        <p:nvSpPr>
          <p:cNvPr id="16390"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a:p>
            <a:pPr defTabSz="242888" eaLnBrk="1" hangingPunct="1">
              <a:buFont typeface="Wingdings" charset="2"/>
              <a:buNone/>
            </a:pPr>
            <a:endParaRPr lang="en-US" sz="250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2011 Keith A. Pray</a:t>
            </a:r>
            <a:endParaRPr lang="en-US" smtClean="0"/>
          </a:p>
        </p:txBody>
      </p:sp>
      <p:sp>
        <p:nvSpPr>
          <p:cNvPr id="19459" name="Slide Number Placeholder 4"/>
          <p:cNvSpPr>
            <a:spLocks noGrp="1"/>
          </p:cNvSpPr>
          <p:nvPr>
            <p:ph type="sldNum" sz="quarter" idx="11"/>
          </p:nvPr>
        </p:nvSpPr>
        <p:spPr>
          <a:noFill/>
        </p:spPr>
        <p:txBody>
          <a:bodyPr/>
          <a:lstStyle/>
          <a:p>
            <a:fld id="{CF39AE2E-3B1D-A64D-9E4C-C0A70D9EBC90}" type="slidenum">
              <a:rPr lang="en-US"/>
              <a:pPr/>
              <a:t>10</a:t>
            </a:fld>
            <a:endParaRPr lang="en-US"/>
          </a:p>
        </p:txBody>
      </p:sp>
      <p:sp>
        <p:nvSpPr>
          <p:cNvPr id="19460" name="Date Placeholder 5"/>
          <p:cNvSpPr>
            <a:spLocks noGrp="1"/>
          </p:cNvSpPr>
          <p:nvPr>
            <p:ph type="dt" sz="quarter" idx="12"/>
          </p:nvPr>
        </p:nvSpPr>
        <p:spPr>
          <a:noFill/>
        </p:spPr>
        <p:txBody>
          <a:bodyPr/>
          <a:lstStyle/>
          <a:p>
            <a:fld id="{EB3F9987-710B-6544-8E06-A9E635040F85}" type="datetime1">
              <a:rPr lang="en-US" smtClean="0"/>
              <a:t>8/26/11</a:t>
            </a:fld>
            <a:endParaRPr lang="en-US" smtClean="0"/>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a:ea typeface="ＭＳ Ｐゴシック" charset="-128"/>
                <a:cs typeface="ＭＳ Ｐゴシック" charset="-128"/>
              </a:rPr>
              <a:t>Introduction</a:t>
            </a:r>
          </a:p>
          <a:p>
            <a:pPr marL="838200" lvl="1" indent="-381000" eaLnBrk="1" hangingPunct="1">
              <a:buFont typeface="Times" charset="0"/>
              <a:buAutoNum type="arabicPeriod"/>
            </a:pPr>
            <a:r>
              <a:rPr lang="en-US" sz="1600" dirty="0"/>
              <a:t>Course Staff</a:t>
            </a:r>
          </a:p>
          <a:p>
            <a:pPr marL="838200" lvl="1" indent="-381000" eaLnBrk="1" hangingPunct="1">
              <a:buFont typeface="Times" charset="0"/>
              <a:buAutoNum type="arabicPeriod"/>
            </a:pPr>
            <a:r>
              <a:rPr lang="en-US" sz="1600" dirty="0" smtClean="0"/>
              <a:t>Logistics</a:t>
            </a:r>
            <a:endParaRPr lang="en-US" sz="1600" dirty="0"/>
          </a:p>
          <a:p>
            <a:pPr marL="838200" lvl="1" indent="-381000" eaLnBrk="1" hangingPunct="1">
              <a:buFont typeface="Times" charset="0"/>
              <a:buAutoNum type="arabicPeriod"/>
            </a:pPr>
            <a:r>
              <a:rPr lang="en-US" sz="1600" dirty="0"/>
              <a:t>Purpose</a:t>
            </a:r>
          </a:p>
          <a:p>
            <a:pPr marL="571500" indent="-571500" eaLnBrk="1" hangingPunct="1">
              <a:buFont typeface="Times" charset="0"/>
              <a:buAutoNum type="arabicPeriod"/>
            </a:pPr>
            <a:r>
              <a:rPr lang="en-US" sz="2400" dirty="0">
                <a:ea typeface="ＭＳ Ｐゴシック" charset="-128"/>
                <a:cs typeface="ＭＳ Ｐゴシック" charset="-128"/>
              </a:rPr>
              <a:t>Class Discussions</a:t>
            </a:r>
            <a:endParaRPr lang="en-US" sz="2400" dirty="0" smtClean="0">
              <a:ea typeface="ＭＳ Ｐゴシック" charset="-128"/>
              <a:cs typeface="ＭＳ Ｐゴシック" charset="-128"/>
            </a:endParaRPr>
          </a:p>
          <a:p>
            <a:pPr marL="571500" indent="-571500" eaLnBrk="1" hangingPunct="1">
              <a:buFont typeface="Times" charset="0"/>
              <a:buAutoNum type="arabicPeriod"/>
            </a:pPr>
            <a:r>
              <a:rPr lang="en-US" sz="2300" dirty="0" smtClean="0">
                <a:ea typeface="ＭＳ Ｐゴシック" charset="-128"/>
                <a:cs typeface="ＭＳ Ｐゴシック" charset="-128"/>
              </a:rPr>
              <a:t>Assignment</a:t>
            </a:r>
            <a:endParaRPr lang="en-US" sz="2300" dirty="0">
              <a:ea typeface="ＭＳ Ｐゴシック" charset="-128"/>
              <a:cs typeface="ＭＳ Ｐゴシック" charset="-128"/>
            </a:endParaRPr>
          </a:p>
        </p:txBody>
      </p:sp>
      <p:sp>
        <p:nvSpPr>
          <p:cNvPr id="277508" name="Rectangle 4"/>
          <p:cNvSpPr>
            <a:spLocks noChangeArrowheads="1"/>
          </p:cNvSpPr>
          <p:nvPr/>
        </p:nvSpPr>
        <p:spPr bwMode="auto">
          <a:xfrm>
            <a:off x="0" y="3750734"/>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25652633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ea typeface="ＭＳ Ｐゴシック" charset="-128"/>
                <a:cs typeface="ＭＳ Ｐゴシック" charset="-128"/>
              </a:rPr>
              <a:t>Assignment</a:t>
            </a:r>
          </a:p>
        </p:txBody>
      </p:sp>
      <p:sp>
        <p:nvSpPr>
          <p:cNvPr id="41987" name="Content Placeholder 2"/>
          <p:cNvSpPr>
            <a:spLocks noGrp="1"/>
          </p:cNvSpPr>
          <p:nvPr>
            <p:ph idx="1"/>
          </p:nvPr>
        </p:nvSpPr>
        <p:spPr/>
        <p:txBody>
          <a:bodyPr/>
          <a:lstStyle/>
          <a:p>
            <a:r>
              <a:rPr lang="en-US" dirty="0" smtClean="0">
                <a:ea typeface="ＭＳ Ｐゴシック" charset="-128"/>
                <a:cs typeface="ＭＳ Ｐゴシック" charset="-128"/>
              </a:rPr>
              <a:t>Create an information processing technology timeline</a:t>
            </a:r>
          </a:p>
          <a:p>
            <a:pPr lvl="2"/>
            <a:r>
              <a:rPr lang="en-US" dirty="0" smtClean="0">
                <a:ea typeface="ＭＳ Ｐゴシック" charset="-128"/>
              </a:rPr>
              <a:t>You can choose any scope (time periods, domains, etc.) and format you like</a:t>
            </a:r>
          </a:p>
          <a:p>
            <a:pPr lvl="2"/>
            <a:r>
              <a:rPr lang="en-US" dirty="0" smtClean="0">
                <a:ea typeface="ＭＳ Ｐゴシック" charset="-128"/>
              </a:rPr>
              <a:t>Example timeline - </a:t>
            </a:r>
            <a:r>
              <a:rPr lang="en-US" dirty="0" smtClean="0">
                <a:ea typeface="ＭＳ Ｐゴシック" charset="-128"/>
                <a:hlinkClick r:id="rId3"/>
              </a:rPr>
              <a:t>http://www.pbs.org/wgbh/amex/telephone/timeline/timeline_text.html</a:t>
            </a:r>
            <a:endParaRPr lang="en-US" dirty="0" smtClean="0">
              <a:ea typeface="ＭＳ Ｐゴシック" charset="-128"/>
            </a:endParaRPr>
          </a:p>
          <a:p>
            <a:r>
              <a:rPr lang="en-US" dirty="0" smtClean="0">
                <a:ea typeface="ＭＳ Ｐゴシック" charset="-128"/>
                <a:cs typeface="ＭＳ Ｐゴシック" charset="-128"/>
              </a:rPr>
              <a:t>Write a 1 page paper that draws some conclusion using your timeline to illustrate your point.</a:t>
            </a:r>
          </a:p>
        </p:txBody>
      </p:sp>
      <p:sp>
        <p:nvSpPr>
          <p:cNvPr id="41988" name="Footer Placeholder 3"/>
          <p:cNvSpPr>
            <a:spLocks noGrp="1"/>
          </p:cNvSpPr>
          <p:nvPr>
            <p:ph type="ftr" sz="quarter" idx="10"/>
          </p:nvPr>
        </p:nvSpPr>
        <p:spPr>
          <a:noFill/>
        </p:spPr>
        <p:txBody>
          <a:bodyPr/>
          <a:lstStyle/>
          <a:p>
            <a:r>
              <a:rPr lang="en-US" smtClean="0"/>
              <a:t>© 2011 Keith A. Pray</a:t>
            </a:r>
            <a:endParaRPr lang="en-US" smtClean="0"/>
          </a:p>
        </p:txBody>
      </p:sp>
      <p:sp>
        <p:nvSpPr>
          <p:cNvPr id="41989" name="Slide Number Placeholder 4"/>
          <p:cNvSpPr>
            <a:spLocks noGrp="1"/>
          </p:cNvSpPr>
          <p:nvPr>
            <p:ph type="sldNum" sz="quarter" idx="11"/>
          </p:nvPr>
        </p:nvSpPr>
        <p:spPr>
          <a:noFill/>
        </p:spPr>
        <p:txBody>
          <a:bodyPr/>
          <a:lstStyle/>
          <a:p>
            <a:fld id="{1C303D57-6F54-F74F-B33F-9941EF499F79}" type="slidenum">
              <a:rPr lang="en-US" smtClean="0"/>
              <a:pPr/>
              <a:t>11</a:t>
            </a:fld>
            <a:endParaRPr lang="en-US" smtClean="0"/>
          </a:p>
        </p:txBody>
      </p:sp>
      <p:sp>
        <p:nvSpPr>
          <p:cNvPr id="41990" name="Date Placeholder 5"/>
          <p:cNvSpPr>
            <a:spLocks noGrp="1"/>
          </p:cNvSpPr>
          <p:nvPr>
            <p:ph type="dt" sz="quarter" idx="12"/>
          </p:nvPr>
        </p:nvSpPr>
        <p:spPr>
          <a:noFill/>
        </p:spPr>
        <p:txBody>
          <a:bodyPr/>
          <a:lstStyle/>
          <a:p>
            <a:fld id="{D8E58BAB-06D9-E744-9791-6BDA827F8D34}" type="datetime1">
              <a:rPr lang="en-US" smtClean="0"/>
              <a:t>8/26/11</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dt" sz="quarter" idx="10"/>
          </p:nvPr>
        </p:nvSpPr>
        <p:spPr>
          <a:noFill/>
        </p:spPr>
        <p:txBody>
          <a:bodyPr/>
          <a:lstStyle/>
          <a:p>
            <a:fld id="{D01D9FB2-7751-3646-A1F9-51211028F786}" type="datetime1">
              <a:rPr lang="en-US" smtClean="0"/>
              <a:t>8/26/11</a:t>
            </a:fld>
            <a:endParaRPr lang="en-US" smtClean="0"/>
          </a:p>
        </p:txBody>
      </p:sp>
      <p:sp>
        <p:nvSpPr>
          <p:cNvPr id="44035" name="Rectangle 4"/>
          <p:cNvSpPr>
            <a:spLocks noGrp="1" noChangeArrowheads="1"/>
          </p:cNvSpPr>
          <p:nvPr>
            <p:ph type="ftr" sz="quarter" idx="11"/>
          </p:nvPr>
        </p:nvSpPr>
        <p:spPr>
          <a:noFill/>
        </p:spPr>
        <p:txBody>
          <a:bodyPr/>
          <a:lstStyle/>
          <a:p>
            <a:r>
              <a:rPr lang="en-US" smtClean="0"/>
              <a:t>© 2011 Keith A. Pray</a:t>
            </a:r>
            <a:endParaRPr lang="en-US" smtClean="0"/>
          </a:p>
        </p:txBody>
      </p:sp>
      <p:sp>
        <p:nvSpPr>
          <p:cNvPr id="44036" name="Slide Number Placeholder 5"/>
          <p:cNvSpPr>
            <a:spLocks noGrp="1" noChangeArrowheads="1"/>
          </p:cNvSpPr>
          <p:nvPr>
            <p:ph type="sldNum" sz="quarter" idx="12"/>
          </p:nvPr>
        </p:nvSpPr>
        <p:spPr>
          <a:noFill/>
        </p:spPr>
        <p:txBody>
          <a:bodyPr/>
          <a:lstStyle/>
          <a:p>
            <a:fld id="{1B2AD609-D7E3-4F4F-BC19-F4D19EE1DBE1}" type="slidenum">
              <a:rPr lang="en-US"/>
              <a:pPr/>
              <a:t>12</a:t>
            </a:fld>
            <a:endParaRPr lang="en-US"/>
          </a:p>
        </p:txBody>
      </p:sp>
      <p:sp>
        <p:nvSpPr>
          <p:cNvPr id="44037" name="Rectangle 2"/>
          <p:cNvSpPr>
            <a:spLocks noGrp="1" noChangeArrowheads="1"/>
          </p:cNvSpPr>
          <p:nvPr>
            <p:ph type="ctrTitle"/>
          </p:nvPr>
        </p:nvSpPr>
        <p:spPr/>
        <p:txBody>
          <a:bodyPr/>
          <a:lstStyle/>
          <a:p>
            <a:pPr eaLnBrk="1" hangingPunct="1"/>
            <a:r>
              <a:rPr lang="en-US">
                <a:ea typeface="ＭＳ Ｐゴシック" charset="-128"/>
                <a:cs typeface="ＭＳ Ｐゴシック" charset="-128"/>
              </a:rPr>
              <a:t>Class 1 </a:t>
            </a:r>
            <a:br>
              <a:rPr lang="en-US">
                <a:ea typeface="ＭＳ Ｐゴシック" charset="-128"/>
                <a:cs typeface="ＭＳ Ｐゴシック" charset="-128"/>
              </a:rPr>
            </a:br>
            <a:r>
              <a:rPr lang="en-US">
                <a:ea typeface="ＭＳ Ｐゴシック" charset="-128"/>
                <a:cs typeface="ＭＳ Ｐゴシック" charset="-128"/>
              </a:rPr>
              <a:t>The End</a:t>
            </a:r>
          </a:p>
        </p:txBody>
      </p:sp>
      <p:sp>
        <p:nvSpPr>
          <p:cNvPr id="44038"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2011 Keith A. Pray</a:t>
            </a:r>
            <a:endParaRPr lang="en-US"/>
          </a:p>
        </p:txBody>
      </p:sp>
      <p:sp>
        <p:nvSpPr>
          <p:cNvPr id="28675" name="Slide Number Placeholder 4"/>
          <p:cNvSpPr>
            <a:spLocks noGrp="1"/>
          </p:cNvSpPr>
          <p:nvPr>
            <p:ph type="sldNum" sz="quarter" idx="11"/>
          </p:nvPr>
        </p:nvSpPr>
        <p:spPr>
          <a:noFill/>
        </p:spPr>
        <p:txBody>
          <a:bodyPr/>
          <a:lstStyle/>
          <a:p>
            <a:fld id="{1E6178F8-4525-C04D-8A35-418047158813}" type="slidenum">
              <a:rPr lang="en-US"/>
              <a:pPr/>
              <a:t>13</a:t>
            </a:fld>
            <a:endParaRPr lang="en-US"/>
          </a:p>
        </p:txBody>
      </p:sp>
      <p:sp>
        <p:nvSpPr>
          <p:cNvPr id="28676" name="Date Placeholder 5"/>
          <p:cNvSpPr>
            <a:spLocks noGrp="1"/>
          </p:cNvSpPr>
          <p:nvPr>
            <p:ph type="dt" sz="quarter" idx="12"/>
          </p:nvPr>
        </p:nvSpPr>
        <p:spPr>
          <a:noFill/>
        </p:spPr>
        <p:txBody>
          <a:bodyPr/>
          <a:lstStyle/>
          <a:p>
            <a:fld id="{07580E58-B940-BB42-B04D-DD236E12A4CB}" type="datetime1">
              <a:rPr lang="en-US" smtClean="0"/>
              <a:t>8/26/11</a:t>
            </a:fld>
            <a:endParaRPr lang="en-US"/>
          </a:p>
        </p:txBody>
      </p:sp>
      <p:sp>
        <p:nvSpPr>
          <p:cNvPr id="28677" name="Rectangle 2"/>
          <p:cNvSpPr>
            <a:spLocks noGrp="1" noChangeArrowheads="1"/>
          </p:cNvSpPr>
          <p:nvPr>
            <p:ph type="title"/>
          </p:nvPr>
        </p:nvSpPr>
        <p:spPr/>
        <p:txBody>
          <a:bodyPr/>
          <a:lstStyle/>
          <a:p>
            <a:pPr eaLnBrk="1" hangingPunct="1"/>
            <a:r>
              <a:rPr lang="en-US" smtClean="0">
                <a:ea typeface="ＭＳ Ｐゴシック" charset="-128"/>
                <a:cs typeface="ＭＳ Ｐゴシック" charset="-128"/>
              </a:rPr>
              <a:t>Practice Quiz!</a:t>
            </a:r>
          </a:p>
        </p:txBody>
      </p:sp>
      <p:sp>
        <p:nvSpPr>
          <p:cNvPr id="28678" name="Rectangle 42"/>
          <p:cNvSpPr>
            <a:spLocks noGrp="1" noChangeArrowheads="1"/>
          </p:cNvSpPr>
          <p:nvPr>
            <p:ph type="body" idx="1"/>
          </p:nvPr>
        </p:nvSpPr>
        <p:spPr>
          <a:noFill/>
        </p:spPr>
        <p:txBody>
          <a:bodyPr/>
          <a:lstStyle/>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is Ethics?</a:t>
            </a:r>
          </a:p>
          <a:p>
            <a:pPr marL="514350" indent="-514350" eaLnBrk="1" hangingPunct="1">
              <a:lnSpc>
                <a:spcPct val="90000"/>
              </a:lnSpc>
              <a:buFont typeface="Arial Black" charset="0"/>
              <a:buAutoNum type="arabicPeriod"/>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How does cyberethics relate to the scope of this course?</a:t>
            </a:r>
          </a:p>
          <a:p>
            <a:pPr marL="514350" indent="-514350" eaLnBrk="1" hangingPunct="1">
              <a:lnSpc>
                <a:spcPct val="90000"/>
              </a:lnSpc>
              <a:buFont typeface="Wingdings" charset="2"/>
              <a:buNone/>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is the difference between normative and descriptive studies?</a:t>
            </a:r>
          </a:p>
          <a:p>
            <a:pPr marL="514350" indent="-514350" eaLnBrk="1" hangingPunct="1">
              <a:lnSpc>
                <a:spcPct val="90000"/>
              </a:lnSpc>
              <a:buFont typeface="Wingdings" charset="2"/>
              <a:buNone/>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information processing technology issue interests you most so far?</a:t>
            </a:r>
            <a:endParaRPr lang="en-US" sz="260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smtClean="0"/>
              <a:t>© 2011 Keith A. Pray</a:t>
            </a:r>
            <a:endParaRPr lang="en-US" smtClean="0"/>
          </a:p>
        </p:txBody>
      </p:sp>
      <p:sp>
        <p:nvSpPr>
          <p:cNvPr id="46083" name="Slide Number Placeholder 4"/>
          <p:cNvSpPr>
            <a:spLocks noGrp="1"/>
          </p:cNvSpPr>
          <p:nvPr>
            <p:ph type="sldNum" sz="quarter" idx="11"/>
          </p:nvPr>
        </p:nvSpPr>
        <p:spPr>
          <a:noFill/>
        </p:spPr>
        <p:txBody>
          <a:bodyPr/>
          <a:lstStyle/>
          <a:p>
            <a:fld id="{F7BCB0CB-71DC-4B41-B42E-3F66848A4077}" type="slidenum">
              <a:rPr lang="en-US"/>
              <a:pPr/>
              <a:t>14</a:t>
            </a:fld>
            <a:endParaRPr lang="en-US"/>
          </a:p>
        </p:txBody>
      </p:sp>
      <p:sp>
        <p:nvSpPr>
          <p:cNvPr id="46084" name="Date Placeholder 5"/>
          <p:cNvSpPr>
            <a:spLocks noGrp="1"/>
          </p:cNvSpPr>
          <p:nvPr>
            <p:ph type="dt" sz="quarter" idx="12"/>
          </p:nvPr>
        </p:nvSpPr>
        <p:spPr>
          <a:noFill/>
        </p:spPr>
        <p:txBody>
          <a:bodyPr/>
          <a:lstStyle/>
          <a:p>
            <a:fld id="{D0AEE86B-296C-074B-8327-356E2D54F647}" type="datetime1">
              <a:rPr lang="en-US" smtClean="0"/>
              <a:t>8/26/11</a:t>
            </a:fld>
            <a:endParaRPr lang="en-US" smtClean="0"/>
          </a:p>
        </p:txBody>
      </p:sp>
      <p:sp>
        <p:nvSpPr>
          <p:cNvPr id="4608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Class Discussion II</a:t>
            </a:r>
          </a:p>
        </p:txBody>
      </p:sp>
      <p:sp>
        <p:nvSpPr>
          <p:cNvPr id="46086"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Pick a story (real or fictional) which you have heard, read, or seen.</a:t>
            </a:r>
          </a:p>
          <a:p>
            <a:pPr lvl="1" eaLnBrk="1" hangingPunct="1"/>
            <a:r>
              <a:rPr lang="en-US"/>
              <a:t>What technologies were important in that story?</a:t>
            </a:r>
          </a:p>
          <a:p>
            <a:pPr lvl="1" eaLnBrk="1" hangingPunct="1"/>
            <a:r>
              <a:rPr lang="en-US"/>
              <a:t>How did they affect society?</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smtClean="0"/>
              <a:t>© 2011 Keith A. Pray</a:t>
            </a:r>
            <a:endParaRPr lang="en-US" smtClean="0"/>
          </a:p>
        </p:txBody>
      </p:sp>
      <p:sp>
        <p:nvSpPr>
          <p:cNvPr id="48131" name="Slide Number Placeholder 4"/>
          <p:cNvSpPr>
            <a:spLocks noGrp="1"/>
          </p:cNvSpPr>
          <p:nvPr>
            <p:ph type="sldNum" sz="quarter" idx="11"/>
          </p:nvPr>
        </p:nvSpPr>
        <p:spPr>
          <a:noFill/>
        </p:spPr>
        <p:txBody>
          <a:bodyPr/>
          <a:lstStyle/>
          <a:p>
            <a:fld id="{7970FF2F-6BD2-674C-AE4C-ABACB8CC15EA}" type="slidenum">
              <a:rPr lang="en-US"/>
              <a:pPr/>
              <a:t>15</a:t>
            </a:fld>
            <a:endParaRPr lang="en-US"/>
          </a:p>
        </p:txBody>
      </p:sp>
      <p:sp>
        <p:nvSpPr>
          <p:cNvPr id="48132" name="Date Placeholder 5"/>
          <p:cNvSpPr>
            <a:spLocks noGrp="1"/>
          </p:cNvSpPr>
          <p:nvPr>
            <p:ph type="dt" sz="quarter" idx="12"/>
          </p:nvPr>
        </p:nvSpPr>
        <p:spPr>
          <a:noFill/>
        </p:spPr>
        <p:txBody>
          <a:bodyPr/>
          <a:lstStyle/>
          <a:p>
            <a:fld id="{ACF0C794-750F-A34E-B35B-0F15EC558B8D}" type="datetime1">
              <a:rPr lang="en-US" smtClean="0"/>
              <a:t>8/26/11</a:t>
            </a:fld>
            <a:endParaRPr lang="en-US" smtClean="0"/>
          </a:p>
        </p:txBody>
      </p:sp>
      <p:sp>
        <p:nvSpPr>
          <p:cNvPr id="48133" name="Rectangle 2"/>
          <p:cNvSpPr>
            <a:spLocks noGrp="1" noChangeArrowheads="1"/>
          </p:cNvSpPr>
          <p:nvPr>
            <p:ph type="title"/>
          </p:nvPr>
        </p:nvSpPr>
        <p:spPr/>
        <p:txBody>
          <a:bodyPr/>
          <a:lstStyle/>
          <a:p>
            <a:pPr eaLnBrk="1" hangingPunct="1"/>
            <a:r>
              <a:rPr lang="en-US" sz="3200">
                <a:ea typeface="ＭＳ Ｐゴシック" charset="-128"/>
                <a:cs typeface="ＭＳ Ｐゴシック" charset="-128"/>
              </a:rPr>
              <a:t>Social Implications of Technology</a:t>
            </a:r>
          </a:p>
        </p:txBody>
      </p:sp>
      <p:sp>
        <p:nvSpPr>
          <p:cNvPr id="48134"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Whole-Class Discussion</a:t>
            </a:r>
          </a:p>
          <a:p>
            <a:pPr eaLnBrk="1" hangingPunct="1"/>
            <a:r>
              <a:rPr lang="en-US">
                <a:ea typeface="ＭＳ Ｐゴシック" charset="-128"/>
                <a:cs typeface="ＭＳ Ｐゴシック" charset="-128"/>
              </a:rPr>
              <a:t>Consider the Industrial Revolution</a:t>
            </a:r>
          </a:p>
          <a:p>
            <a:pPr lvl="1" eaLnBrk="1" hangingPunct="1"/>
            <a:r>
              <a:rPr lang="en-US"/>
              <a:t>Roughly the 19</a:t>
            </a:r>
            <a:r>
              <a:rPr lang="en-US" baseline="30000"/>
              <a:t>th</a:t>
            </a:r>
            <a:r>
              <a:rPr lang="en-US"/>
              <a:t> Century</a:t>
            </a:r>
          </a:p>
          <a:p>
            <a:pPr lvl="1" eaLnBrk="1" hangingPunct="1"/>
            <a:r>
              <a:rPr lang="en-US"/>
              <a:t>What technologies were introduced?</a:t>
            </a:r>
          </a:p>
          <a:p>
            <a:pPr lvl="1" eaLnBrk="1" hangingPunct="1"/>
            <a:r>
              <a:rPr lang="en-US"/>
              <a:t>What consequences did people fear?</a:t>
            </a:r>
          </a:p>
          <a:p>
            <a:pPr lvl="1" eaLnBrk="1" hangingPunct="1"/>
            <a:r>
              <a:rPr lang="en-US"/>
              <a:t>What actually happened?</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smtClean="0"/>
              <a:t>© 2011 Keith A. Pray</a:t>
            </a:r>
            <a:endParaRPr lang="en-US" smtClean="0"/>
          </a:p>
        </p:txBody>
      </p:sp>
      <p:sp>
        <p:nvSpPr>
          <p:cNvPr id="18435" name="Slide Number Placeholder 4"/>
          <p:cNvSpPr>
            <a:spLocks noGrp="1"/>
          </p:cNvSpPr>
          <p:nvPr>
            <p:ph type="sldNum" sz="quarter" idx="11"/>
          </p:nvPr>
        </p:nvSpPr>
        <p:spPr>
          <a:noFill/>
        </p:spPr>
        <p:txBody>
          <a:bodyPr/>
          <a:lstStyle/>
          <a:p>
            <a:fld id="{DD0AC54C-F8C0-D84C-A0FB-66861EFD09D6}" type="slidenum">
              <a:rPr lang="en-US" smtClean="0"/>
              <a:pPr/>
              <a:t>16</a:t>
            </a:fld>
            <a:endParaRPr lang="en-US" smtClean="0"/>
          </a:p>
        </p:txBody>
      </p:sp>
      <p:sp>
        <p:nvSpPr>
          <p:cNvPr id="18436" name="Date Placeholder 5"/>
          <p:cNvSpPr>
            <a:spLocks noGrp="1"/>
          </p:cNvSpPr>
          <p:nvPr>
            <p:ph type="dt" sz="quarter" idx="12"/>
          </p:nvPr>
        </p:nvSpPr>
        <p:spPr>
          <a:noFill/>
        </p:spPr>
        <p:txBody>
          <a:bodyPr/>
          <a:lstStyle/>
          <a:p>
            <a:fld id="{56EFF760-1C49-CC43-B4B8-DDB6CEC70FEF}" type="datetime1">
              <a:rPr lang="en-US" smtClean="0"/>
              <a:t>8/26/11</a:t>
            </a:fld>
            <a:endParaRPr lang="en-US" smtClean="0"/>
          </a:p>
        </p:txBody>
      </p:sp>
      <p:pic>
        <p:nvPicPr>
          <p:cNvPr id="18437" name="Picture 6"/>
          <p:cNvPicPr>
            <a:picLocks noChangeAspect="1"/>
          </p:cNvPicPr>
          <p:nvPr/>
        </p:nvPicPr>
        <p:blipFill>
          <a:blip r:embed="rId3"/>
          <a:srcRect/>
          <a:stretch>
            <a:fillRect/>
          </a:stretch>
        </p:blipFill>
        <p:spPr bwMode="auto">
          <a:xfrm>
            <a:off x="2260600" y="1231900"/>
            <a:ext cx="4622800" cy="4394200"/>
          </a:xfrm>
          <a:prstGeom prst="rect">
            <a:avLst/>
          </a:prstGeom>
          <a:noFill/>
          <a:ln w="9525">
            <a:noFill/>
            <a:miter lim="800000"/>
            <a:headEnd/>
            <a:tailEnd/>
          </a:ln>
        </p:spPr>
      </p:pic>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8800" dirty="0" smtClean="0"/>
              <a:t>/(BB|[^B]{2})/</a:t>
            </a:r>
            <a:endParaRPr lang="en-US" sz="8800" dirty="0"/>
          </a:p>
        </p:txBody>
      </p:sp>
      <p:sp>
        <p:nvSpPr>
          <p:cNvPr id="4" name="Footer Placeholder 3"/>
          <p:cNvSpPr>
            <a:spLocks noGrp="1"/>
          </p:cNvSpPr>
          <p:nvPr>
            <p:ph type="ftr" sz="quarter" idx="10"/>
          </p:nvPr>
        </p:nvSpPr>
        <p:spPr/>
        <p:txBody>
          <a:bodyPr/>
          <a:lstStyle/>
          <a:p>
            <a:r>
              <a:rPr lang="en-US" smtClean="0"/>
              <a:t>© 2011 Keith A. Pray</a:t>
            </a:r>
            <a:endParaRPr lang="en-US"/>
          </a:p>
        </p:txBody>
      </p:sp>
      <p:sp>
        <p:nvSpPr>
          <p:cNvPr id="5" name="Slide Number Placeholder 4"/>
          <p:cNvSpPr>
            <a:spLocks noGrp="1"/>
          </p:cNvSpPr>
          <p:nvPr>
            <p:ph type="sldNum" sz="quarter" idx="11"/>
          </p:nvPr>
        </p:nvSpPr>
        <p:spPr/>
        <p:txBody>
          <a:bodyPr/>
          <a:lstStyle/>
          <a:p>
            <a:fld id="{55708BC2-0008-C44C-86F6-CAC456052B51}" type="slidenum">
              <a:rPr lang="en-US" smtClean="0"/>
              <a:pPr/>
              <a:t>2</a:t>
            </a:fld>
            <a:endParaRPr lang="en-US"/>
          </a:p>
        </p:txBody>
      </p:sp>
      <p:sp>
        <p:nvSpPr>
          <p:cNvPr id="6" name="Date Placeholder 5"/>
          <p:cNvSpPr>
            <a:spLocks noGrp="1"/>
          </p:cNvSpPr>
          <p:nvPr>
            <p:ph type="dt" sz="half" idx="12"/>
          </p:nvPr>
        </p:nvSpPr>
        <p:spPr/>
        <p:txBody>
          <a:bodyPr/>
          <a:lstStyle/>
          <a:p>
            <a:fld id="{CEAC28D3-E2BB-B041-98FE-29AD07F4FE89}" type="datetime1">
              <a:rPr lang="en-US" smtClean="0"/>
              <a:t>8/26/11</a:t>
            </a:fld>
            <a:endParaRPr lang="en-US"/>
          </a:p>
        </p:txBody>
      </p:sp>
    </p:spTree>
    <p:extLst>
      <p:ext uri="{BB962C8B-B14F-4D97-AF65-F5344CB8AC3E}">
        <p14:creationId xmlns:p14="http://schemas.microsoft.com/office/powerpoint/2010/main" val="4173757725"/>
      </p:ext>
    </p:extLst>
  </p:cSld>
  <p:clrMapOvr>
    <a:masterClrMapping/>
  </p:clrMapOvr>
  <p:transition xmlns:p14="http://schemas.microsoft.com/office/powerpoint/2010/mai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2011 Keith A. Pray</a:t>
            </a:r>
            <a:endParaRPr lang="en-US" smtClean="0"/>
          </a:p>
        </p:txBody>
      </p:sp>
      <p:sp>
        <p:nvSpPr>
          <p:cNvPr id="19459" name="Slide Number Placeholder 4"/>
          <p:cNvSpPr>
            <a:spLocks noGrp="1"/>
          </p:cNvSpPr>
          <p:nvPr>
            <p:ph type="sldNum" sz="quarter" idx="11"/>
          </p:nvPr>
        </p:nvSpPr>
        <p:spPr>
          <a:noFill/>
        </p:spPr>
        <p:txBody>
          <a:bodyPr/>
          <a:lstStyle/>
          <a:p>
            <a:fld id="{CF39AE2E-3B1D-A64D-9E4C-C0A70D9EBC90}" type="slidenum">
              <a:rPr lang="en-US"/>
              <a:pPr/>
              <a:t>3</a:t>
            </a:fld>
            <a:endParaRPr lang="en-US"/>
          </a:p>
        </p:txBody>
      </p:sp>
      <p:sp>
        <p:nvSpPr>
          <p:cNvPr id="19460" name="Date Placeholder 5"/>
          <p:cNvSpPr>
            <a:spLocks noGrp="1"/>
          </p:cNvSpPr>
          <p:nvPr>
            <p:ph type="dt" sz="quarter" idx="12"/>
          </p:nvPr>
        </p:nvSpPr>
        <p:spPr>
          <a:noFill/>
        </p:spPr>
        <p:txBody>
          <a:bodyPr/>
          <a:lstStyle/>
          <a:p>
            <a:fld id="{EB3F9987-710B-6544-8E06-A9E635040F85}" type="datetime1">
              <a:rPr lang="en-US" smtClean="0"/>
              <a:t>8/26/11</a:t>
            </a:fld>
            <a:endParaRPr lang="en-US" smtClean="0"/>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a:ea typeface="ＭＳ Ｐゴシック" charset="-128"/>
                <a:cs typeface="ＭＳ Ｐゴシック" charset="-128"/>
              </a:rPr>
              <a:t>Introduction</a:t>
            </a:r>
          </a:p>
          <a:p>
            <a:pPr marL="838200" lvl="1" indent="-381000" eaLnBrk="1" hangingPunct="1">
              <a:buFont typeface="Times" charset="0"/>
              <a:buAutoNum type="arabicPeriod"/>
            </a:pPr>
            <a:r>
              <a:rPr lang="en-US" sz="1600" dirty="0"/>
              <a:t>Course Staff</a:t>
            </a:r>
          </a:p>
          <a:p>
            <a:pPr marL="838200" lvl="1" indent="-381000" eaLnBrk="1" hangingPunct="1">
              <a:buFont typeface="Times" charset="0"/>
              <a:buAutoNum type="arabicPeriod"/>
            </a:pPr>
            <a:r>
              <a:rPr lang="en-US" sz="1600" dirty="0" smtClean="0"/>
              <a:t>Logistics</a:t>
            </a:r>
            <a:endParaRPr lang="en-US" sz="1600" dirty="0"/>
          </a:p>
          <a:p>
            <a:pPr marL="838200" lvl="1" indent="-381000" eaLnBrk="1" hangingPunct="1">
              <a:buFont typeface="Times" charset="0"/>
              <a:buAutoNum type="arabicPeriod"/>
            </a:pPr>
            <a:r>
              <a:rPr lang="en-US" sz="1600" dirty="0"/>
              <a:t>Purpose</a:t>
            </a:r>
          </a:p>
          <a:p>
            <a:pPr marL="571500" indent="-571500" eaLnBrk="1" hangingPunct="1">
              <a:buFont typeface="Times" charset="0"/>
              <a:buAutoNum type="arabicPeriod"/>
            </a:pPr>
            <a:r>
              <a:rPr lang="en-US" sz="2400" dirty="0">
                <a:ea typeface="ＭＳ Ｐゴシック" charset="-128"/>
                <a:cs typeface="ＭＳ Ｐゴシック" charset="-128"/>
              </a:rPr>
              <a:t>Class Discussions</a:t>
            </a:r>
            <a:endParaRPr lang="en-US" sz="2400" dirty="0" smtClean="0">
              <a:ea typeface="ＭＳ Ｐゴシック" charset="-128"/>
              <a:cs typeface="ＭＳ Ｐゴシック" charset="-128"/>
            </a:endParaRPr>
          </a:p>
          <a:p>
            <a:pPr marL="571500" indent="-571500" eaLnBrk="1" hangingPunct="1">
              <a:buFont typeface="Times" charset="0"/>
              <a:buAutoNum type="arabicPeriod"/>
            </a:pPr>
            <a:r>
              <a:rPr lang="en-US" sz="2300" dirty="0" smtClean="0">
                <a:ea typeface="ＭＳ Ｐゴシック" charset="-128"/>
                <a:cs typeface="ＭＳ Ｐゴシック" charset="-128"/>
              </a:rPr>
              <a:t>Assignment</a:t>
            </a:r>
            <a:endParaRPr lang="en-US" sz="2300" dirty="0">
              <a:ea typeface="ＭＳ Ｐゴシック" charset="-128"/>
              <a:cs typeface="ＭＳ Ｐゴシック" charset="-128"/>
            </a:endParaRPr>
          </a:p>
        </p:txBody>
      </p:sp>
      <p:sp>
        <p:nvSpPr>
          <p:cNvPr id="277508" name="Rectangle 4"/>
          <p:cNvSpPr>
            <a:spLocks noChangeArrowheads="1"/>
          </p:cNvSpPr>
          <p:nvPr/>
        </p:nvSpPr>
        <p:spPr bwMode="auto">
          <a:xfrm>
            <a:off x="0" y="19558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 2011 Keith A. Pray</a:t>
            </a:r>
            <a:endParaRPr lang="en-US" smtClean="0"/>
          </a:p>
        </p:txBody>
      </p:sp>
      <p:sp>
        <p:nvSpPr>
          <p:cNvPr id="21507" name="Slide Number Placeholder 4"/>
          <p:cNvSpPr>
            <a:spLocks noGrp="1"/>
          </p:cNvSpPr>
          <p:nvPr>
            <p:ph type="sldNum" sz="quarter" idx="11"/>
          </p:nvPr>
        </p:nvSpPr>
        <p:spPr>
          <a:noFill/>
        </p:spPr>
        <p:txBody>
          <a:bodyPr/>
          <a:lstStyle/>
          <a:p>
            <a:fld id="{76175C0A-BC80-9040-A762-34E5E1596471}" type="slidenum">
              <a:rPr lang="en-US"/>
              <a:pPr/>
              <a:t>4</a:t>
            </a:fld>
            <a:endParaRPr lang="en-US"/>
          </a:p>
        </p:txBody>
      </p:sp>
      <p:sp>
        <p:nvSpPr>
          <p:cNvPr id="21508" name="Date Placeholder 5"/>
          <p:cNvSpPr>
            <a:spLocks noGrp="1"/>
          </p:cNvSpPr>
          <p:nvPr>
            <p:ph type="dt" sz="quarter" idx="12"/>
          </p:nvPr>
        </p:nvSpPr>
        <p:spPr>
          <a:noFill/>
        </p:spPr>
        <p:txBody>
          <a:bodyPr/>
          <a:lstStyle/>
          <a:p>
            <a:fld id="{C62E417C-F69E-9541-8585-4870293A31DC}" type="datetime1">
              <a:rPr lang="en-US" smtClean="0"/>
              <a:t>8/26/11</a:t>
            </a:fld>
            <a:endParaRPr lang="en-US" smtClean="0"/>
          </a:p>
        </p:txBody>
      </p:sp>
      <p:sp>
        <p:nvSpPr>
          <p:cNvPr id="2150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Course Staff</a:t>
            </a:r>
          </a:p>
        </p:txBody>
      </p:sp>
      <p:sp>
        <p:nvSpPr>
          <p:cNvPr id="21510" name="Rectangle 3"/>
          <p:cNvSpPr>
            <a:spLocks noGrp="1" noChangeArrowheads="1"/>
          </p:cNvSpPr>
          <p:nvPr>
            <p:ph type="body" idx="1"/>
          </p:nvPr>
        </p:nvSpPr>
        <p:spPr/>
        <p:txBody>
          <a:bodyPr/>
          <a:lstStyle/>
          <a:p>
            <a:pPr eaLnBrk="1" hangingPunct="1">
              <a:lnSpc>
                <a:spcPct val="90000"/>
              </a:lnSpc>
            </a:pPr>
            <a:r>
              <a:rPr lang="en-US" sz="2400" dirty="0">
                <a:ea typeface="ＭＳ Ｐゴシック" charset="-128"/>
                <a:cs typeface="ＭＳ Ｐゴシック" charset="-128"/>
              </a:rPr>
              <a:t>Instructor	</a:t>
            </a:r>
          </a:p>
          <a:p>
            <a:pPr lvl="1" eaLnBrk="1" hangingPunct="1">
              <a:lnSpc>
                <a:spcPct val="90000"/>
              </a:lnSpc>
            </a:pPr>
            <a:r>
              <a:rPr lang="en-US" sz="1600" dirty="0"/>
              <a:t>Keith A. Pray</a:t>
            </a:r>
          </a:p>
          <a:p>
            <a:pPr lvl="2" eaLnBrk="1" hangingPunct="1">
              <a:lnSpc>
                <a:spcPct val="90000"/>
              </a:lnSpc>
            </a:pPr>
            <a:r>
              <a:rPr lang="en-US" sz="1600" dirty="0" err="1">
                <a:ea typeface="ＭＳ Ｐゴシック" charset="-128"/>
              </a:rPr>
              <a:t>kap@wpi.edu</a:t>
            </a:r>
            <a:endParaRPr lang="en-US" sz="1600" dirty="0">
              <a:ea typeface="ＭＳ Ｐゴシック" charset="-128"/>
            </a:endParaRPr>
          </a:p>
          <a:p>
            <a:pPr lvl="2" eaLnBrk="1" hangingPunct="1">
              <a:lnSpc>
                <a:spcPct val="90000"/>
              </a:lnSpc>
            </a:pPr>
            <a:r>
              <a:rPr lang="en-US" sz="1600" dirty="0">
                <a:ea typeface="ＭＳ Ｐゴシック" charset="-128"/>
              </a:rPr>
              <a:t>FL</a:t>
            </a:r>
            <a:r>
              <a:rPr lang="en-US" sz="1600" dirty="0" smtClean="0">
                <a:ea typeface="ＭＳ Ｐゴシック" charset="-128"/>
              </a:rPr>
              <a:t> 2?? Adjunct Office</a:t>
            </a:r>
          </a:p>
          <a:p>
            <a:pPr lvl="2" eaLnBrk="1" hangingPunct="1">
              <a:lnSpc>
                <a:spcPct val="90000"/>
              </a:lnSpc>
            </a:pPr>
            <a:r>
              <a:rPr lang="en-US" sz="1600" dirty="0">
                <a:ea typeface="ＭＳ Ｐゴシック" charset="-128"/>
              </a:rPr>
              <a:t>IM</a:t>
            </a:r>
          </a:p>
          <a:p>
            <a:pPr lvl="3" eaLnBrk="1" hangingPunct="1">
              <a:lnSpc>
                <a:spcPct val="90000"/>
              </a:lnSpc>
            </a:pPr>
            <a:r>
              <a:rPr lang="en-US" sz="1600" dirty="0">
                <a:ea typeface="ＭＳ Ｐゴシック" charset="-128"/>
              </a:rPr>
              <a:t>AIM, Yahoo</a:t>
            </a:r>
            <a:r>
              <a:rPr lang="en-US" sz="1600" dirty="0" smtClean="0">
                <a:ea typeface="ＭＳ Ｐゴシック" charset="-128"/>
              </a:rPr>
              <a:t>	- </a:t>
            </a:r>
            <a:r>
              <a:rPr lang="en-US" sz="1600" dirty="0" err="1">
                <a:ea typeface="ＭＳ Ｐゴシック" charset="-128"/>
              </a:rPr>
              <a:t>keithpray</a:t>
            </a:r>
            <a:endParaRPr lang="en-US" sz="1600" dirty="0">
              <a:ea typeface="ＭＳ Ｐゴシック" charset="-128"/>
            </a:endParaRPr>
          </a:p>
          <a:p>
            <a:pPr lvl="3" eaLnBrk="1" hangingPunct="1">
              <a:lnSpc>
                <a:spcPct val="90000"/>
              </a:lnSpc>
            </a:pPr>
            <a:r>
              <a:rPr lang="en-US" sz="1600" dirty="0">
                <a:ea typeface="ＭＳ Ｐゴシック" charset="-128"/>
              </a:rPr>
              <a:t>Google Chat	- </a:t>
            </a:r>
            <a:r>
              <a:rPr lang="en-US" sz="1600" dirty="0">
                <a:ea typeface="ＭＳ Ｐゴシック" charset="-128"/>
                <a:hlinkClick r:id="rId3"/>
              </a:rPr>
              <a:t>keithpray@gmail.com</a:t>
            </a:r>
            <a:endParaRPr lang="en-US" sz="1600" dirty="0">
              <a:ea typeface="ＭＳ Ｐゴシック" charset="-128"/>
            </a:endParaRPr>
          </a:p>
          <a:p>
            <a:pPr eaLnBrk="1" hangingPunct="1">
              <a:lnSpc>
                <a:spcPct val="90000"/>
              </a:lnSpc>
            </a:pPr>
            <a:r>
              <a:rPr lang="en-US" sz="2400" dirty="0">
                <a:ea typeface="ＭＳ Ｐゴシック" charset="-128"/>
                <a:cs typeface="ＭＳ Ｐゴシック" charset="-128"/>
              </a:rPr>
              <a:t>TA</a:t>
            </a:r>
            <a:endParaRPr lang="en-US" sz="2400" dirty="0" smtClean="0">
              <a:ea typeface="ＭＳ Ｐゴシック" charset="-128"/>
              <a:cs typeface="ＭＳ Ｐゴシック" charset="-128"/>
            </a:endParaRPr>
          </a:p>
          <a:p>
            <a:pPr lvl="2" eaLnBrk="1" hangingPunct="1">
              <a:lnSpc>
                <a:spcPct val="90000"/>
              </a:lnSpc>
            </a:pPr>
            <a:r>
              <a:rPr lang="en-US" dirty="0" smtClean="0"/>
              <a:t>Evan  </a:t>
            </a:r>
            <a:r>
              <a:rPr lang="en-US" dirty="0" err="1" smtClean="0"/>
              <a:t>Frenn</a:t>
            </a:r>
            <a:r>
              <a:rPr lang="en-US" dirty="0" smtClean="0"/>
              <a:t>	</a:t>
            </a:r>
            <a:endParaRPr lang="en-US" dirty="0" smtClean="0"/>
          </a:p>
          <a:p>
            <a:pPr lvl="1" eaLnBrk="1" hangingPunct="1">
              <a:lnSpc>
                <a:spcPct val="90000"/>
              </a:lnSpc>
            </a:pPr>
            <a:r>
              <a:rPr lang="en-US" sz="1600" dirty="0">
                <a:hlinkClick r:id="rId4"/>
              </a:rPr>
              <a:t>ejfrenn@</a:t>
            </a:r>
            <a:r>
              <a:rPr lang="en-US" sz="1600" dirty="0">
                <a:hlinkClick r:id="rId4"/>
              </a:rPr>
              <a:t>wpi.</a:t>
            </a:r>
            <a:r>
              <a:rPr lang="en-US" sz="1600" dirty="0" smtClean="0">
                <a:hlinkClick r:id="rId4"/>
              </a:rPr>
              <a:t>edu</a:t>
            </a:r>
            <a:endParaRPr lang="en-US" sz="1600" dirty="0"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smtClean="0"/>
              <a:t>© 2011 Keith A. Pray</a:t>
            </a:r>
            <a:endParaRPr lang="en-US" smtClean="0"/>
          </a:p>
        </p:txBody>
      </p:sp>
      <p:sp>
        <p:nvSpPr>
          <p:cNvPr id="27651" name="Slide Number Placeholder 4"/>
          <p:cNvSpPr>
            <a:spLocks noGrp="1"/>
          </p:cNvSpPr>
          <p:nvPr>
            <p:ph type="sldNum" sz="quarter" idx="11"/>
          </p:nvPr>
        </p:nvSpPr>
        <p:spPr>
          <a:noFill/>
        </p:spPr>
        <p:txBody>
          <a:bodyPr/>
          <a:lstStyle/>
          <a:p>
            <a:fld id="{349A1033-B6DF-6A4F-9D4E-5069DABA7DB3}" type="slidenum">
              <a:rPr lang="en-US"/>
              <a:pPr/>
              <a:t>5</a:t>
            </a:fld>
            <a:endParaRPr lang="en-US"/>
          </a:p>
        </p:txBody>
      </p:sp>
      <p:sp>
        <p:nvSpPr>
          <p:cNvPr id="27652" name="Date Placeholder 5"/>
          <p:cNvSpPr>
            <a:spLocks noGrp="1"/>
          </p:cNvSpPr>
          <p:nvPr>
            <p:ph type="dt" sz="quarter" idx="12"/>
          </p:nvPr>
        </p:nvSpPr>
        <p:spPr>
          <a:noFill/>
        </p:spPr>
        <p:txBody>
          <a:bodyPr/>
          <a:lstStyle/>
          <a:p>
            <a:fld id="{D1883284-E855-B741-8FF7-22B95CC7AA54}" type="datetime1">
              <a:rPr lang="en-US" smtClean="0"/>
              <a:t>8/26/11</a:t>
            </a:fld>
            <a:endParaRPr lang="en-US" smtClean="0"/>
          </a:p>
        </p:txBody>
      </p:sp>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Logistics</a:t>
            </a:r>
          </a:p>
        </p:txBody>
      </p:sp>
      <p:sp>
        <p:nvSpPr>
          <p:cNvPr id="27654" name="Rectangle 42"/>
          <p:cNvSpPr>
            <a:spLocks noGrp="1" noChangeArrowheads="1"/>
          </p:cNvSpPr>
          <p:nvPr>
            <p:ph type="body" idx="1"/>
          </p:nvPr>
        </p:nvSpPr>
        <p:spPr>
          <a:noFill/>
        </p:spPr>
        <p:txBody>
          <a:bodyPr/>
          <a:lstStyle/>
          <a:p>
            <a:pPr eaLnBrk="1" hangingPunct="1">
              <a:lnSpc>
                <a:spcPct val="90000"/>
              </a:lnSpc>
            </a:pPr>
            <a:r>
              <a:rPr lang="en-US" sz="2600" dirty="0">
                <a:ea typeface="ＭＳ Ｐゴシック" charset="-128"/>
                <a:cs typeface="ＭＳ Ｐゴシック" charset="-128"/>
              </a:rPr>
              <a:t>Course Web Site</a:t>
            </a:r>
            <a:endParaRPr lang="en-US" sz="2200" dirty="0">
              <a:ea typeface="ＭＳ Ｐゴシック" charset="-128"/>
              <a:cs typeface="ＭＳ Ｐゴシック" charset="-128"/>
            </a:endParaRPr>
          </a:p>
          <a:p>
            <a:pPr lvl="1" eaLnBrk="1" hangingPunct="1">
              <a:lnSpc>
                <a:spcPct val="90000"/>
              </a:lnSpc>
            </a:pPr>
            <a:r>
              <a:rPr lang="en-US" sz="1600" dirty="0">
                <a:hlinkClick r:id="rId3"/>
              </a:rPr>
              <a:t>http://socialimps.keithpray.net</a:t>
            </a:r>
            <a:r>
              <a:rPr lang="en-US" sz="1600" dirty="0" smtClean="0">
                <a:hlinkClick r:id="rId3"/>
              </a:rPr>
              <a:t>/</a:t>
            </a:r>
            <a:endParaRPr lang="en-US" sz="1600" dirty="0" smtClean="0"/>
          </a:p>
          <a:p>
            <a:pPr lvl="2" eaLnBrk="1" hangingPunct="1">
              <a:lnSpc>
                <a:spcPct val="90000"/>
              </a:lnSpc>
            </a:pPr>
            <a:r>
              <a:rPr lang="en-US" sz="3000" dirty="0" smtClean="0">
                <a:ea typeface="ＭＳ Ｐゴシック" charset="-128"/>
                <a:cs typeface="ＭＳ Ｐゴシック" charset="-128"/>
              </a:rPr>
              <a:t>Grading</a:t>
            </a:r>
          </a:p>
          <a:p>
            <a:pPr lvl="2" eaLnBrk="1" hangingPunct="1">
              <a:lnSpc>
                <a:spcPct val="90000"/>
              </a:lnSpc>
            </a:pPr>
            <a:r>
              <a:rPr lang="en-US" sz="2600" dirty="0" smtClean="0">
                <a:ea typeface="ＭＳ Ｐゴシック" charset="-128"/>
                <a:cs typeface="ＭＳ Ｐゴシック" charset="-128"/>
              </a:rPr>
              <a:t>Due Dates</a:t>
            </a:r>
            <a:endParaRPr lang="en-US" sz="2600" dirty="0">
              <a:ea typeface="ＭＳ Ｐゴシック" charset="-128"/>
              <a:cs typeface="ＭＳ Ｐゴシック" charset="-128"/>
            </a:endParaRPr>
          </a:p>
          <a:p>
            <a:pPr lvl="2" eaLnBrk="1" hangingPunct="1">
              <a:lnSpc>
                <a:spcPct val="90000"/>
              </a:lnSpc>
            </a:pPr>
            <a:r>
              <a:rPr lang="en-US" sz="2600" dirty="0" smtClean="0">
                <a:ea typeface="ＭＳ Ｐゴシック" charset="-128"/>
                <a:cs typeface="ＭＳ Ｐゴシック" charset="-128"/>
              </a:rPr>
              <a:t>Etc.</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2011 Keith A. Pray</a:t>
            </a:r>
            <a:endParaRPr lang="en-US" smtClean="0"/>
          </a:p>
        </p:txBody>
      </p:sp>
      <p:sp>
        <p:nvSpPr>
          <p:cNvPr id="29699" name="Slide Number Placeholder 4"/>
          <p:cNvSpPr>
            <a:spLocks noGrp="1"/>
          </p:cNvSpPr>
          <p:nvPr>
            <p:ph type="sldNum" sz="quarter" idx="11"/>
          </p:nvPr>
        </p:nvSpPr>
        <p:spPr>
          <a:noFill/>
        </p:spPr>
        <p:txBody>
          <a:bodyPr/>
          <a:lstStyle/>
          <a:p>
            <a:fld id="{F2E7788A-C121-D94A-A29B-E469F0A98FB7}" type="slidenum">
              <a:rPr lang="en-US"/>
              <a:pPr/>
              <a:t>6</a:t>
            </a:fld>
            <a:endParaRPr lang="en-US"/>
          </a:p>
        </p:txBody>
      </p:sp>
      <p:sp>
        <p:nvSpPr>
          <p:cNvPr id="29700" name="Date Placeholder 5"/>
          <p:cNvSpPr>
            <a:spLocks noGrp="1"/>
          </p:cNvSpPr>
          <p:nvPr>
            <p:ph type="dt" sz="quarter" idx="12"/>
          </p:nvPr>
        </p:nvSpPr>
        <p:spPr>
          <a:noFill/>
        </p:spPr>
        <p:txBody>
          <a:bodyPr/>
          <a:lstStyle/>
          <a:p>
            <a:fld id="{F3450D80-7B40-6742-B27A-09A99A869518}" type="datetime1">
              <a:rPr lang="en-US" smtClean="0"/>
              <a:t>8/26/11</a:t>
            </a:fld>
            <a:endParaRPr lang="en-US" smtClean="0"/>
          </a:p>
        </p:txBody>
      </p:sp>
      <p:sp>
        <p:nvSpPr>
          <p:cNvPr id="2970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Purpose</a:t>
            </a:r>
          </a:p>
        </p:txBody>
      </p:sp>
      <p:sp>
        <p:nvSpPr>
          <p:cNvPr id="29702"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Learn about how computing affects society, and vice versa.</a:t>
            </a:r>
          </a:p>
          <a:p>
            <a:pPr eaLnBrk="1" hangingPunct="1"/>
            <a:r>
              <a:rPr lang="en-US">
                <a:ea typeface="ＭＳ Ｐゴシック" charset="-128"/>
                <a:cs typeface="ＭＳ Ｐゴシック" charset="-128"/>
              </a:rPr>
              <a:t>Practice critical thinking skills.</a:t>
            </a:r>
          </a:p>
          <a:p>
            <a:pPr eaLnBrk="1" hangingPunct="1"/>
            <a:r>
              <a:rPr lang="en-US">
                <a:ea typeface="ＭＳ Ｐゴシック" charset="-128"/>
                <a:cs typeface="ＭＳ Ｐゴシック" charset="-128"/>
              </a:rPr>
              <a:t>Practice written and oral presentations.</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smtClean="0"/>
              <a:t>© 2011 Keith A. Pray</a:t>
            </a:r>
            <a:endParaRPr lang="en-US" smtClean="0"/>
          </a:p>
        </p:txBody>
      </p:sp>
      <p:sp>
        <p:nvSpPr>
          <p:cNvPr id="25603" name="Slide Number Placeholder 4"/>
          <p:cNvSpPr>
            <a:spLocks noGrp="1"/>
          </p:cNvSpPr>
          <p:nvPr>
            <p:ph type="sldNum" sz="quarter" idx="11"/>
          </p:nvPr>
        </p:nvSpPr>
        <p:spPr>
          <a:noFill/>
        </p:spPr>
        <p:txBody>
          <a:bodyPr/>
          <a:lstStyle/>
          <a:p>
            <a:fld id="{CB9D324A-B4C7-324A-BA1D-E0525F3E1B5D}" type="slidenum">
              <a:rPr lang="en-US"/>
              <a:pPr/>
              <a:t>7</a:t>
            </a:fld>
            <a:endParaRPr lang="en-US"/>
          </a:p>
        </p:txBody>
      </p:sp>
      <p:sp>
        <p:nvSpPr>
          <p:cNvPr id="25604" name="Date Placeholder 5"/>
          <p:cNvSpPr>
            <a:spLocks noGrp="1"/>
          </p:cNvSpPr>
          <p:nvPr>
            <p:ph type="dt" sz="quarter" idx="12"/>
          </p:nvPr>
        </p:nvSpPr>
        <p:spPr>
          <a:noFill/>
        </p:spPr>
        <p:txBody>
          <a:bodyPr/>
          <a:lstStyle/>
          <a:p>
            <a:fld id="{471CE422-6927-E14C-B33C-187FEA3F5258}" type="datetime1">
              <a:rPr lang="en-US" smtClean="0"/>
              <a:t>8/26/11</a:t>
            </a:fld>
            <a:endParaRPr lang="en-US" smtClean="0"/>
          </a:p>
        </p:txBody>
      </p:sp>
      <p:sp>
        <p:nvSpPr>
          <p:cNvPr id="25605" name="Rectangle 2"/>
          <p:cNvSpPr>
            <a:spLocks noGrp="1" noChangeArrowheads="1"/>
          </p:cNvSpPr>
          <p:nvPr>
            <p:ph type="title"/>
          </p:nvPr>
        </p:nvSpPr>
        <p:spPr/>
        <p:txBody>
          <a:bodyPr/>
          <a:lstStyle/>
          <a:p>
            <a:pPr eaLnBrk="1" hangingPunct="1"/>
            <a:r>
              <a:rPr lang="en-US" smtClean="0">
                <a:ea typeface="ＭＳ Ｐゴシック" charset="-128"/>
                <a:cs typeface="ＭＳ Ｐゴシック" charset="-128"/>
              </a:rPr>
              <a:t>Practice Quiz!</a:t>
            </a:r>
          </a:p>
        </p:txBody>
      </p:sp>
      <p:sp>
        <p:nvSpPr>
          <p:cNvPr id="25606" name="Rectangle 42"/>
          <p:cNvSpPr>
            <a:spLocks noGrp="1" noChangeArrowheads="1"/>
          </p:cNvSpPr>
          <p:nvPr>
            <p:ph type="body" idx="1"/>
          </p:nvPr>
        </p:nvSpPr>
        <p:spPr>
          <a:noFill/>
        </p:spPr>
        <p:txBody>
          <a:bodyPr/>
          <a:lstStyle/>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Ethics?</a:t>
            </a:r>
          </a:p>
          <a:p>
            <a:pPr marL="514350" indent="-514350" eaLnBrk="1" hangingPunct="1">
              <a:lnSpc>
                <a:spcPct val="90000"/>
              </a:lnSpc>
              <a:buFont typeface="Arial Black" charset="0"/>
              <a:buAutoNum type="arabicPeriod"/>
            </a:pPr>
            <a:endParaRPr lang="en-US" sz="1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the oldest computing device you can think of?</a:t>
            </a:r>
            <a:endParaRPr lang="en-US" sz="2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endParaRPr lang="en-US" sz="2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the difference between liberties (negative rights) and claim rights (positive rights)?</a:t>
            </a:r>
          </a:p>
          <a:p>
            <a:pPr marL="514350" indent="-514350" eaLnBrk="1" hangingPunct="1">
              <a:lnSpc>
                <a:spcPct val="90000"/>
              </a:lnSpc>
              <a:buFont typeface="Arial Black" charset="0"/>
              <a:buAutoNum type="arabicPeriod"/>
            </a:pPr>
            <a:endParaRPr lang="en-US" sz="2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information processing technology issue interests you most so far?</a:t>
            </a:r>
            <a:endParaRPr lang="en-US" sz="2600" dirty="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2011 Keith A. Pray</a:t>
            </a:r>
            <a:endParaRPr lang="en-US" smtClean="0"/>
          </a:p>
        </p:txBody>
      </p:sp>
      <p:sp>
        <p:nvSpPr>
          <p:cNvPr id="19459" name="Slide Number Placeholder 4"/>
          <p:cNvSpPr>
            <a:spLocks noGrp="1"/>
          </p:cNvSpPr>
          <p:nvPr>
            <p:ph type="sldNum" sz="quarter" idx="11"/>
          </p:nvPr>
        </p:nvSpPr>
        <p:spPr>
          <a:noFill/>
        </p:spPr>
        <p:txBody>
          <a:bodyPr/>
          <a:lstStyle/>
          <a:p>
            <a:fld id="{CF39AE2E-3B1D-A64D-9E4C-C0A70D9EBC90}" type="slidenum">
              <a:rPr lang="en-US"/>
              <a:pPr/>
              <a:t>8</a:t>
            </a:fld>
            <a:endParaRPr lang="en-US"/>
          </a:p>
        </p:txBody>
      </p:sp>
      <p:sp>
        <p:nvSpPr>
          <p:cNvPr id="19460" name="Date Placeholder 5"/>
          <p:cNvSpPr>
            <a:spLocks noGrp="1"/>
          </p:cNvSpPr>
          <p:nvPr>
            <p:ph type="dt" sz="quarter" idx="12"/>
          </p:nvPr>
        </p:nvSpPr>
        <p:spPr>
          <a:noFill/>
        </p:spPr>
        <p:txBody>
          <a:bodyPr/>
          <a:lstStyle/>
          <a:p>
            <a:fld id="{EB3F9987-710B-6544-8E06-A9E635040F85}" type="datetime1">
              <a:rPr lang="en-US" smtClean="0"/>
              <a:t>8/26/11</a:t>
            </a:fld>
            <a:endParaRPr lang="en-US" smtClean="0"/>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a:ea typeface="ＭＳ Ｐゴシック" charset="-128"/>
                <a:cs typeface="ＭＳ Ｐゴシック" charset="-128"/>
              </a:rPr>
              <a:t>Introduction</a:t>
            </a:r>
          </a:p>
          <a:p>
            <a:pPr marL="838200" lvl="1" indent="-381000" eaLnBrk="1" hangingPunct="1">
              <a:buFont typeface="Times" charset="0"/>
              <a:buAutoNum type="arabicPeriod"/>
            </a:pPr>
            <a:r>
              <a:rPr lang="en-US" sz="1600" dirty="0"/>
              <a:t>Course Staff</a:t>
            </a:r>
          </a:p>
          <a:p>
            <a:pPr marL="838200" lvl="1" indent="-381000" eaLnBrk="1" hangingPunct="1">
              <a:buFont typeface="Times" charset="0"/>
              <a:buAutoNum type="arabicPeriod"/>
            </a:pPr>
            <a:r>
              <a:rPr lang="en-US" sz="1600" dirty="0" smtClean="0"/>
              <a:t>Logistics</a:t>
            </a:r>
            <a:endParaRPr lang="en-US" sz="1600" dirty="0"/>
          </a:p>
          <a:p>
            <a:pPr marL="838200" lvl="1" indent="-381000" eaLnBrk="1" hangingPunct="1">
              <a:buFont typeface="Times" charset="0"/>
              <a:buAutoNum type="arabicPeriod"/>
            </a:pPr>
            <a:r>
              <a:rPr lang="en-US" sz="1600" dirty="0"/>
              <a:t>Purpose</a:t>
            </a:r>
          </a:p>
          <a:p>
            <a:pPr marL="571500" indent="-571500" eaLnBrk="1" hangingPunct="1">
              <a:buFont typeface="Times" charset="0"/>
              <a:buAutoNum type="arabicPeriod"/>
            </a:pPr>
            <a:r>
              <a:rPr lang="en-US" sz="2400" dirty="0">
                <a:ea typeface="ＭＳ Ｐゴシック" charset="-128"/>
                <a:cs typeface="ＭＳ Ｐゴシック" charset="-128"/>
              </a:rPr>
              <a:t>Class Discussions</a:t>
            </a:r>
            <a:endParaRPr lang="en-US" sz="2400" dirty="0" smtClean="0">
              <a:ea typeface="ＭＳ Ｐゴシック" charset="-128"/>
              <a:cs typeface="ＭＳ Ｐゴシック" charset="-128"/>
            </a:endParaRPr>
          </a:p>
          <a:p>
            <a:pPr marL="571500" indent="-571500" eaLnBrk="1" hangingPunct="1">
              <a:buFont typeface="Times" charset="0"/>
              <a:buAutoNum type="arabicPeriod"/>
            </a:pPr>
            <a:r>
              <a:rPr lang="en-US" sz="2300" dirty="0" smtClean="0">
                <a:ea typeface="ＭＳ Ｐゴシック" charset="-128"/>
                <a:cs typeface="ＭＳ Ｐゴシック" charset="-128"/>
              </a:rPr>
              <a:t>Assignment</a:t>
            </a:r>
            <a:endParaRPr lang="en-US" sz="2300" dirty="0">
              <a:ea typeface="ＭＳ Ｐゴシック" charset="-128"/>
              <a:cs typeface="ＭＳ Ｐゴシック" charset="-128"/>
            </a:endParaRPr>
          </a:p>
        </p:txBody>
      </p:sp>
      <p:sp>
        <p:nvSpPr>
          <p:cNvPr id="277508" name="Rectangle 4"/>
          <p:cNvSpPr>
            <a:spLocks noChangeArrowheads="1"/>
          </p:cNvSpPr>
          <p:nvPr/>
        </p:nvSpPr>
        <p:spPr bwMode="auto">
          <a:xfrm>
            <a:off x="0" y="3327399"/>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25652633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smtClean="0"/>
              <a:t>© 2011 Keith A. Pray</a:t>
            </a:r>
            <a:endParaRPr lang="en-US" smtClean="0"/>
          </a:p>
        </p:txBody>
      </p:sp>
      <p:sp>
        <p:nvSpPr>
          <p:cNvPr id="37891" name="Slide Number Placeholder 4"/>
          <p:cNvSpPr>
            <a:spLocks noGrp="1"/>
          </p:cNvSpPr>
          <p:nvPr>
            <p:ph type="sldNum" sz="quarter" idx="11"/>
          </p:nvPr>
        </p:nvSpPr>
        <p:spPr>
          <a:noFill/>
        </p:spPr>
        <p:txBody>
          <a:bodyPr/>
          <a:lstStyle/>
          <a:p>
            <a:fld id="{C332AE07-A8F2-1240-A307-DCDE33591F46}" type="slidenum">
              <a:rPr lang="en-US"/>
              <a:pPr/>
              <a:t>9</a:t>
            </a:fld>
            <a:endParaRPr lang="en-US"/>
          </a:p>
        </p:txBody>
      </p:sp>
      <p:sp>
        <p:nvSpPr>
          <p:cNvPr id="37892" name="Date Placeholder 5"/>
          <p:cNvSpPr>
            <a:spLocks noGrp="1"/>
          </p:cNvSpPr>
          <p:nvPr>
            <p:ph type="dt" sz="quarter" idx="12"/>
          </p:nvPr>
        </p:nvSpPr>
        <p:spPr>
          <a:noFill/>
        </p:spPr>
        <p:txBody>
          <a:bodyPr/>
          <a:lstStyle/>
          <a:p>
            <a:fld id="{12D217A1-43D4-C542-B086-D7FE9CBCAB42}" type="datetime1">
              <a:rPr lang="en-US" smtClean="0"/>
              <a:t>8/26/11</a:t>
            </a:fld>
            <a:endParaRPr lang="en-US" smtClean="0"/>
          </a:p>
        </p:txBody>
      </p:sp>
      <p:sp>
        <p:nvSpPr>
          <p:cNvPr id="3789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Class Discussion</a:t>
            </a:r>
          </a:p>
        </p:txBody>
      </p:sp>
      <p:sp>
        <p:nvSpPr>
          <p:cNvPr id="37894" name="Rectangle 3"/>
          <p:cNvSpPr>
            <a:spLocks noGrp="1" noChangeArrowheads="1"/>
          </p:cNvSpPr>
          <p:nvPr>
            <p:ph type="body" idx="1"/>
          </p:nvPr>
        </p:nvSpPr>
        <p:spPr/>
        <p:txBody>
          <a:bodyPr/>
          <a:lstStyle/>
          <a:p>
            <a:pPr eaLnBrk="1" hangingPunct="1">
              <a:lnSpc>
                <a:spcPct val="90000"/>
              </a:lnSpc>
            </a:pPr>
            <a:r>
              <a:rPr lang="en-US" smtClean="0">
                <a:ea typeface="ＭＳ Ｐゴシック" charset="-128"/>
                <a:cs typeface="ＭＳ Ｐゴシック" charset="-128"/>
              </a:rPr>
              <a:t>What is technology?</a:t>
            </a:r>
          </a:p>
          <a:p>
            <a:pPr eaLnBrk="1" hangingPunct="1">
              <a:lnSpc>
                <a:spcPct val="90000"/>
              </a:lnSpc>
            </a:pPr>
            <a:r>
              <a:rPr lang="en-US" smtClean="0">
                <a:ea typeface="ＭＳ Ｐゴシック" charset="-128"/>
                <a:cs typeface="ＭＳ Ｐゴシック" charset="-128"/>
              </a:rPr>
              <a:t>In your lifetime, what information processing technologies have been:</a:t>
            </a:r>
          </a:p>
          <a:p>
            <a:pPr lvl="1" eaLnBrk="1" hangingPunct="1">
              <a:lnSpc>
                <a:spcPct val="90000"/>
              </a:lnSpc>
            </a:pPr>
            <a:r>
              <a:rPr lang="en-US" smtClean="0"/>
              <a:t>Introduced</a:t>
            </a:r>
          </a:p>
          <a:p>
            <a:pPr lvl="1" eaLnBrk="1" hangingPunct="1">
              <a:lnSpc>
                <a:spcPct val="90000"/>
              </a:lnSpc>
            </a:pPr>
            <a:r>
              <a:rPr lang="en-US" smtClean="0"/>
              <a:t>Enhanced</a:t>
            </a:r>
          </a:p>
          <a:p>
            <a:pPr lvl="1" eaLnBrk="1" hangingPunct="1">
              <a:lnSpc>
                <a:spcPct val="90000"/>
              </a:lnSpc>
            </a:pPr>
            <a:r>
              <a:rPr lang="en-US" smtClean="0"/>
              <a:t>Become more prevalent.</a:t>
            </a:r>
          </a:p>
          <a:p>
            <a:pPr eaLnBrk="1" hangingPunct="1">
              <a:lnSpc>
                <a:spcPct val="90000"/>
              </a:lnSpc>
            </a:pPr>
            <a:r>
              <a:rPr lang="en-US" smtClean="0">
                <a:ea typeface="ＭＳ Ｐゴシック" charset="-128"/>
                <a:cs typeface="ＭＳ Ｐゴシック" charset="-128"/>
              </a:rPr>
              <a:t>Pick one and discuss:</a:t>
            </a:r>
          </a:p>
          <a:p>
            <a:pPr lvl="1" eaLnBrk="1" hangingPunct="1">
              <a:lnSpc>
                <a:spcPct val="90000"/>
              </a:lnSpc>
            </a:pPr>
            <a:r>
              <a:rPr lang="en-US" smtClean="0"/>
              <a:t>What did people fear would happen?</a:t>
            </a:r>
          </a:p>
          <a:p>
            <a:pPr lvl="1" eaLnBrk="1" hangingPunct="1">
              <a:lnSpc>
                <a:spcPct val="90000"/>
              </a:lnSpc>
            </a:pPr>
            <a:r>
              <a:rPr lang="en-US" smtClean="0"/>
              <a:t>What actually did happen?</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52942</TotalTime>
  <Words>921</Words>
  <Application>Microsoft Macintosh PowerPoint</Application>
  <PresentationFormat>On-screen Show (4:3)</PresentationFormat>
  <Paragraphs>189</Paragraphs>
  <Slides>16</Slides>
  <Notes>15</Notes>
  <HiddenSlides>1</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Pixel</vt:lpstr>
      <vt:lpstr>Class 1 Introduction  </vt:lpstr>
      <vt:lpstr>PowerPoint Presentation</vt:lpstr>
      <vt:lpstr>Overview</vt:lpstr>
      <vt:lpstr>Course Staff</vt:lpstr>
      <vt:lpstr>Logistics</vt:lpstr>
      <vt:lpstr>Purpose</vt:lpstr>
      <vt:lpstr>Practice Quiz!</vt:lpstr>
      <vt:lpstr>Overview</vt:lpstr>
      <vt:lpstr>Class Discussion</vt:lpstr>
      <vt:lpstr>Overview</vt:lpstr>
      <vt:lpstr>Assignment</vt:lpstr>
      <vt:lpstr>Class 1  The End</vt:lpstr>
      <vt:lpstr>Practice Quiz!</vt:lpstr>
      <vt:lpstr>Class Discussion II</vt:lpstr>
      <vt:lpstr>Social Implications of Technology</vt:lpstr>
      <vt:lpstr>PowerPoint Presentation</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OfComputing</dc:title>
  <dc:subject/>
  <dc:creator>Keith A. Pray</dc:creator>
  <cp:keywords/>
  <dc:description/>
  <cp:lastModifiedBy>Keith A. Pray</cp:lastModifiedBy>
  <cp:revision>410</cp:revision>
  <cp:lastPrinted>2004-04-28T16:30:48Z</cp:lastPrinted>
  <dcterms:created xsi:type="dcterms:W3CDTF">2010-10-28T13:08:39Z</dcterms:created>
  <dcterms:modified xsi:type="dcterms:W3CDTF">2011-08-26T15:29:59Z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