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03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52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9/21/19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Even more exciting than class slides!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© 2016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Keith A. Pray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Keith A. Pray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Keith A. Pray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Keith A. Pray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Keith A. Pray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Keith A. Pray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Keith A. Pray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© 2016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Emerging Computing Technology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2016 Keith A. Pray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50% Group Web Site</a:t>
            </a:r>
          </a:p>
          <a:p>
            <a:r>
              <a:rPr lang="en-US" dirty="0"/>
              <a:t>50% Group Presentation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</a:t>
            </a:r>
          </a:p>
          <a:p>
            <a:pPr lvl="1"/>
            <a:r>
              <a:rPr lang="en-US" dirty="0"/>
              <a:t>Email is fine</a:t>
            </a:r>
          </a:p>
          <a:p>
            <a:pPr lvl="1"/>
            <a:r>
              <a:rPr lang="en-US" dirty="0"/>
              <a:t>Failure to turn in will result in 50% reduction of your Project Grade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Keith A. Pray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Send me the URL</a:t>
            </a:r>
          </a:p>
          <a:p>
            <a:r>
              <a:rPr lang="en-US" dirty="0"/>
              <a:t>Post all group project material</a:t>
            </a:r>
          </a:p>
          <a:p>
            <a:r>
              <a:rPr lang="en-US" dirty="0"/>
              <a:t>Viewable by all members of class</a:t>
            </a:r>
          </a:p>
          <a:p>
            <a:r>
              <a:rPr lang="en-US" dirty="0"/>
              <a:t>Keep meeting minutes</a:t>
            </a:r>
          </a:p>
          <a:p>
            <a:r>
              <a:rPr lang="en-US" dirty="0"/>
              <a:t>Use class tech timeline, fill in gaps</a:t>
            </a:r>
          </a:p>
          <a:p>
            <a:r>
              <a:rPr lang="en-US" dirty="0"/>
              <a:t>Include related technologies from present and past </a:t>
            </a:r>
          </a:p>
          <a:p>
            <a:r>
              <a:rPr lang="en-US" dirty="0"/>
              <a:t>Include popular media, movies, TV shows, books, short stories, fiction and non-fiction, that mention your technology, or similar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Section for topics covered in class</a:t>
            </a:r>
          </a:p>
          <a:p>
            <a:pPr lvl="1"/>
            <a:r>
              <a:rPr lang="en-US" dirty="0"/>
              <a:t>If a topic is not applicable to your computing technology explain why</a:t>
            </a:r>
          </a:p>
          <a:p>
            <a:pPr lvl="1"/>
            <a:r>
              <a:rPr lang="en-US" dirty="0"/>
              <a:t>Critical Thinking, Ethics, and Professional Ethics are analysis tools, not topics.</a:t>
            </a:r>
          </a:p>
          <a:p>
            <a:r>
              <a:rPr lang="en-US" dirty="0"/>
              <a:t>Conclusions</a:t>
            </a:r>
          </a:p>
          <a:p>
            <a:pPr lvl="1"/>
            <a:r>
              <a:rPr lang="en-US" dirty="0"/>
              <a:t>Will your technology be widely adopted in the next year? The next 5? The next 10?</a:t>
            </a:r>
          </a:p>
          <a:p>
            <a:pPr lvl="1"/>
            <a:r>
              <a:rPr lang="en-US" dirty="0"/>
              <a:t>How will your technology effect society after 1 year? 5 years? 10 years?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Keith A. Pray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conclusions drawn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Conclusions and 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</a:t>
            </a:r>
          </a:p>
          <a:p>
            <a:r>
              <a:rPr lang="en-US" dirty="0"/>
              <a:t>Follow Presentation Rules Of Thumb on the Presentation Guidelines page of course website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Keith A. Pray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your group is not presenting:</a:t>
            </a:r>
          </a:p>
          <a:p>
            <a:pPr lvl="1"/>
            <a:r>
              <a:rPr lang="en-US" dirty="0"/>
              <a:t>Prepare three questions for each group that is presenting. See their respective websites linked from </a:t>
            </a:r>
            <a:r>
              <a:rPr lang="en-US"/>
              <a:t>the syllabus. </a:t>
            </a:r>
            <a:endParaRPr lang="en-US" dirty="0"/>
          </a:p>
          <a:p>
            <a:pPr lvl="1"/>
            <a:r>
              <a:rPr lang="en-US" dirty="0"/>
              <a:t>Questions will be handed in</a:t>
            </a:r>
          </a:p>
          <a:p>
            <a:pPr lvl="2"/>
            <a:r>
              <a:rPr lang="en-US" dirty="0"/>
              <a:t>Remember to include your name</a:t>
            </a:r>
          </a:p>
          <a:p>
            <a:pPr lvl="1"/>
            <a:r>
              <a:rPr lang="en-US" dirty="0"/>
              <a:t>Questions will be typed</a:t>
            </a:r>
          </a:p>
          <a:p>
            <a:pPr lvl="1"/>
            <a:r>
              <a:rPr lang="en-US" dirty="0"/>
              <a:t>Questions will pertain to the topics covered in this course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Keith A. Pray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Emerging Computing Technology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4924044"/>
            <a:ext cx="5562600" cy="146304"/>
          </a:xfrm>
          <a:prstGeom prst="rect">
            <a:avLst/>
          </a:prstGeom>
        </p:spPr>
        <p:txBody>
          <a:bodyPr/>
          <a:lstStyle/>
          <a:p>
            <a:r>
              <a:rPr lang="en-US" sz="800"/>
              <a:t>© 2016 Keith A. Pray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6626</TotalTime>
  <Words>368</Words>
  <Application>Microsoft Macintosh PowerPoint</Application>
  <PresentationFormat>On-screen Show (16:9)</PresentationFormat>
  <Paragraphs>65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Red Radial 16x9</vt:lpstr>
      <vt:lpstr>Group Project Emerging Computing Technology</vt:lpstr>
      <vt:lpstr>Grading</vt:lpstr>
      <vt:lpstr>Web Site</vt:lpstr>
      <vt:lpstr>Presentation</vt:lpstr>
      <vt:lpstr>Presentation Days</vt:lpstr>
      <vt:lpstr>Group Project Emerging Computing Technology The End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133</cp:revision>
  <dcterms:created xsi:type="dcterms:W3CDTF">2014-08-25T02:19:16Z</dcterms:created>
  <dcterms:modified xsi:type="dcterms:W3CDTF">2019-09-22T00:03:09Z</dcterms:modified>
</cp:coreProperties>
</file>